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6" r:id="rId4"/>
    <p:sldId id="287" r:id="rId5"/>
    <p:sldId id="288" r:id="rId6"/>
    <p:sldId id="284" r:id="rId7"/>
    <p:sldId id="260" r:id="rId8"/>
    <p:sldId id="279" r:id="rId9"/>
    <p:sldId id="274" r:id="rId10"/>
    <p:sldId id="282" r:id="rId11"/>
    <p:sldId id="271" r:id="rId12"/>
    <p:sldId id="267" r:id="rId13"/>
    <p:sldId id="283" r:id="rId14"/>
    <p:sldId id="285" r:id="rId15"/>
    <p:sldId id="273" r:id="rId16"/>
    <p:sldId id="289" r:id="rId17"/>
    <p:sldId id="268" r:id="rId18"/>
    <p:sldId id="290" r:id="rId19"/>
    <p:sldId id="278" r:id="rId20"/>
    <p:sldId id="280" r:id="rId21"/>
    <p:sldId id="265" r:id="rId22"/>
    <p:sldId id="266" r:id="rId2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E4C"/>
    <a:srgbClr val="5BFB5F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64319-2EDC-4468-A277-E581A02E799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8CF492D-4C73-4509-B651-63ADD49E40FB}">
      <dgm:prSet phldrT="[Texto]"/>
      <dgm:spPr/>
      <dgm:t>
        <a:bodyPr/>
        <a:lstStyle/>
        <a:p>
          <a:r>
            <a:rPr lang="es-ES" dirty="0"/>
            <a:t>49,1%</a:t>
          </a:r>
        </a:p>
      </dgm:t>
    </dgm:pt>
    <dgm:pt modelId="{7896A173-1F57-40B1-9334-AB55310ABDDE}" type="parTrans" cxnId="{5CD6A033-8640-42DC-8F52-6908E3B46BB3}">
      <dgm:prSet/>
      <dgm:spPr/>
      <dgm:t>
        <a:bodyPr/>
        <a:lstStyle/>
        <a:p>
          <a:endParaRPr lang="es-ES"/>
        </a:p>
      </dgm:t>
    </dgm:pt>
    <dgm:pt modelId="{24025B24-F677-4BFD-A1D8-B11A3AE56D75}" type="sibTrans" cxnId="{5CD6A033-8640-42DC-8F52-6908E3B46BB3}">
      <dgm:prSet/>
      <dgm:spPr/>
      <dgm:t>
        <a:bodyPr/>
        <a:lstStyle/>
        <a:p>
          <a:endParaRPr lang="es-ES"/>
        </a:p>
      </dgm:t>
    </dgm:pt>
    <dgm:pt modelId="{2F6A5231-E7CE-46C0-A3B6-5DC5459BF049}">
      <dgm:prSet phldrT="[Texto]"/>
      <dgm:spPr/>
      <dgm:t>
        <a:bodyPr/>
        <a:lstStyle/>
        <a:p>
          <a:endParaRPr lang="es-ES" dirty="0"/>
        </a:p>
      </dgm:t>
    </dgm:pt>
    <dgm:pt modelId="{E07921E4-0473-4B75-B58E-BE5191C369A2}" type="parTrans" cxnId="{28B00474-0C6D-46A4-B24F-ACBCCDA915C7}">
      <dgm:prSet/>
      <dgm:spPr/>
      <dgm:t>
        <a:bodyPr/>
        <a:lstStyle/>
        <a:p>
          <a:endParaRPr lang="es-ES"/>
        </a:p>
      </dgm:t>
    </dgm:pt>
    <dgm:pt modelId="{6A112191-C336-4646-A73E-A24813C71C2A}" type="sibTrans" cxnId="{28B00474-0C6D-46A4-B24F-ACBCCDA915C7}">
      <dgm:prSet/>
      <dgm:spPr/>
      <dgm:t>
        <a:bodyPr/>
        <a:lstStyle/>
        <a:p>
          <a:endParaRPr lang="es-ES"/>
        </a:p>
      </dgm:t>
    </dgm:pt>
    <dgm:pt modelId="{17C697F2-DB2D-40FE-8DAB-38F54C2B1875}">
      <dgm:prSet phldrT="[Texto]"/>
      <dgm:spPr/>
      <dgm:t>
        <a:bodyPr/>
        <a:lstStyle/>
        <a:p>
          <a:r>
            <a:rPr lang="es-ES" dirty="0"/>
            <a:t>33,4%</a:t>
          </a:r>
        </a:p>
      </dgm:t>
    </dgm:pt>
    <dgm:pt modelId="{4C27D7BB-2316-4F82-93B4-6FFFFEA68000}" type="sibTrans" cxnId="{30BACB46-EDE1-4A0D-B721-027EAF8320D8}">
      <dgm:prSet/>
      <dgm:spPr/>
      <dgm:t>
        <a:bodyPr/>
        <a:lstStyle/>
        <a:p>
          <a:endParaRPr lang="es-ES"/>
        </a:p>
      </dgm:t>
    </dgm:pt>
    <dgm:pt modelId="{D395E8F0-B196-43DA-8CA0-D1C88D0077F4}" type="parTrans" cxnId="{30BACB46-EDE1-4A0D-B721-027EAF8320D8}">
      <dgm:prSet/>
      <dgm:spPr/>
      <dgm:t>
        <a:bodyPr/>
        <a:lstStyle/>
        <a:p>
          <a:endParaRPr lang="es-ES"/>
        </a:p>
      </dgm:t>
    </dgm:pt>
    <dgm:pt modelId="{D096F462-740F-4028-A9D2-BA2E289AEBF2}">
      <dgm:prSet phldrT="[Texto]"/>
      <dgm:spPr/>
      <dgm:t>
        <a:bodyPr/>
        <a:lstStyle/>
        <a:p>
          <a:r>
            <a:rPr lang="es-ES" dirty="0"/>
            <a:t>Sociedades de responsabilidad limitada</a:t>
          </a:r>
        </a:p>
      </dgm:t>
    </dgm:pt>
    <dgm:pt modelId="{2DEB77FB-CA76-4DED-B40B-232B9DC7321E}" type="sibTrans" cxnId="{0CCB701D-21AB-41BF-BA6F-AF85AD28AB73}">
      <dgm:prSet/>
      <dgm:spPr/>
      <dgm:t>
        <a:bodyPr/>
        <a:lstStyle/>
        <a:p>
          <a:endParaRPr lang="es-ES"/>
        </a:p>
      </dgm:t>
    </dgm:pt>
    <dgm:pt modelId="{151C53E9-6B2E-4E8B-B017-CB8FF250CB65}" type="parTrans" cxnId="{0CCB701D-21AB-41BF-BA6F-AF85AD28AB73}">
      <dgm:prSet/>
      <dgm:spPr/>
      <dgm:t>
        <a:bodyPr/>
        <a:lstStyle/>
        <a:p>
          <a:endParaRPr lang="es-ES"/>
        </a:p>
      </dgm:t>
    </dgm:pt>
    <dgm:pt modelId="{AA409BFF-F12C-42B4-939D-4922A640192B}">
      <dgm:prSet/>
      <dgm:spPr/>
      <dgm:t>
        <a:bodyPr/>
        <a:lstStyle/>
        <a:p>
          <a:r>
            <a:rPr lang="es-ES" dirty="0"/>
            <a:t>Se constituye como personas naturales</a:t>
          </a:r>
        </a:p>
      </dgm:t>
    </dgm:pt>
    <dgm:pt modelId="{4879262A-1416-4180-80C2-9D7B9A1DDEA9}" type="parTrans" cxnId="{1D23D5EF-D770-46AA-BC7A-7AEDD6CCCFAA}">
      <dgm:prSet/>
      <dgm:spPr/>
      <dgm:t>
        <a:bodyPr/>
        <a:lstStyle/>
        <a:p>
          <a:endParaRPr lang="es-ES"/>
        </a:p>
      </dgm:t>
    </dgm:pt>
    <dgm:pt modelId="{30EA44D2-DDF2-4C53-8C01-43D4DE1006FE}" type="sibTrans" cxnId="{1D23D5EF-D770-46AA-BC7A-7AEDD6CCCFAA}">
      <dgm:prSet/>
      <dgm:spPr/>
      <dgm:t>
        <a:bodyPr/>
        <a:lstStyle/>
        <a:p>
          <a:endParaRPr lang="es-ES"/>
        </a:p>
      </dgm:t>
    </dgm:pt>
    <dgm:pt modelId="{7859B4D6-7DCA-465F-8BA2-E391DED9E886}">
      <dgm:prSet phldrT="[Texto]"/>
      <dgm:spPr/>
      <dgm:t>
        <a:bodyPr/>
        <a:lstStyle/>
        <a:p>
          <a:r>
            <a:rPr lang="es-ES" dirty="0"/>
            <a:t>48,3%</a:t>
          </a:r>
        </a:p>
      </dgm:t>
    </dgm:pt>
    <dgm:pt modelId="{5CADA6A1-4B3F-40AB-B8C0-89F28CA58962}" type="sibTrans" cxnId="{22C81C0B-DB8D-406F-BEA0-B4690E2A6AC3}">
      <dgm:prSet/>
      <dgm:spPr/>
      <dgm:t>
        <a:bodyPr/>
        <a:lstStyle/>
        <a:p>
          <a:endParaRPr lang="es-ES"/>
        </a:p>
      </dgm:t>
    </dgm:pt>
    <dgm:pt modelId="{6517ABEC-A6F0-46AF-B540-C7261E4B1A82}" type="parTrans" cxnId="{22C81C0B-DB8D-406F-BEA0-B4690E2A6AC3}">
      <dgm:prSet/>
      <dgm:spPr/>
      <dgm:t>
        <a:bodyPr/>
        <a:lstStyle/>
        <a:p>
          <a:endParaRPr lang="es-ES"/>
        </a:p>
      </dgm:t>
    </dgm:pt>
    <dgm:pt modelId="{9A06FA1B-8DEE-49B9-B93D-C3813AB322B9}">
      <dgm:prSet phldrT="[Texto]"/>
      <dgm:spPr/>
      <dgm:t>
        <a:bodyPr/>
        <a:lstStyle/>
        <a:p>
          <a:r>
            <a:rPr lang="es-ES" dirty="0"/>
            <a:t>Empresas del país son familiares</a:t>
          </a:r>
        </a:p>
      </dgm:t>
    </dgm:pt>
    <dgm:pt modelId="{41656B83-FE5C-4261-89C0-1D013FC4B56A}" type="sibTrans" cxnId="{8CC052D9-6CCE-4480-B600-AFC97C01C674}">
      <dgm:prSet/>
      <dgm:spPr/>
      <dgm:t>
        <a:bodyPr/>
        <a:lstStyle/>
        <a:p>
          <a:endParaRPr lang="es-ES"/>
        </a:p>
      </dgm:t>
    </dgm:pt>
    <dgm:pt modelId="{416350B6-1896-4779-A50C-C43EF1C4BC2A}" type="parTrans" cxnId="{8CC052D9-6CCE-4480-B600-AFC97C01C674}">
      <dgm:prSet/>
      <dgm:spPr/>
      <dgm:t>
        <a:bodyPr/>
        <a:lstStyle/>
        <a:p>
          <a:endParaRPr lang="es-ES"/>
        </a:p>
      </dgm:t>
    </dgm:pt>
    <dgm:pt modelId="{D472C02E-5C7C-40E2-A7EF-0092BC1EAF1C}" type="pres">
      <dgm:prSet presAssocID="{BAD64319-2EDC-4468-A277-E581A02E7994}" presName="linearFlow" presStyleCnt="0">
        <dgm:presLayoutVars>
          <dgm:dir/>
          <dgm:animLvl val="lvl"/>
          <dgm:resizeHandles val="exact"/>
        </dgm:presLayoutVars>
      </dgm:prSet>
      <dgm:spPr/>
    </dgm:pt>
    <dgm:pt modelId="{4C11DB79-CEF5-4D9E-96B6-DB1EFA307494}" type="pres">
      <dgm:prSet presAssocID="{7859B4D6-7DCA-465F-8BA2-E391DED9E886}" presName="composite" presStyleCnt="0"/>
      <dgm:spPr/>
    </dgm:pt>
    <dgm:pt modelId="{F4D6B17F-5DA4-427F-BEA8-31DF44F1A15F}" type="pres">
      <dgm:prSet presAssocID="{7859B4D6-7DCA-465F-8BA2-E391DED9E88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7DAAAD1-2AB8-4FEA-9E25-86479A484040}" type="pres">
      <dgm:prSet presAssocID="{7859B4D6-7DCA-465F-8BA2-E391DED9E886}" presName="descendantText" presStyleLbl="alignAcc1" presStyleIdx="0" presStyleCnt="3">
        <dgm:presLayoutVars>
          <dgm:bulletEnabled val="1"/>
        </dgm:presLayoutVars>
      </dgm:prSet>
      <dgm:spPr/>
    </dgm:pt>
    <dgm:pt modelId="{077E2395-EDE1-4F68-A40B-1F64F76306A1}" type="pres">
      <dgm:prSet presAssocID="{5CADA6A1-4B3F-40AB-B8C0-89F28CA58962}" presName="sp" presStyleCnt="0"/>
      <dgm:spPr/>
    </dgm:pt>
    <dgm:pt modelId="{2D7AC5B1-C9F4-4581-9EC2-020C924645B4}" type="pres">
      <dgm:prSet presAssocID="{48CF492D-4C73-4509-B651-63ADD49E40FB}" presName="composite" presStyleCnt="0"/>
      <dgm:spPr/>
    </dgm:pt>
    <dgm:pt modelId="{63BF4F46-B304-44B0-BC82-9C6F6FBD1082}" type="pres">
      <dgm:prSet presAssocID="{48CF492D-4C73-4509-B651-63ADD49E40F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D552ED3-E5AE-455E-89D7-DE2215423D3F}" type="pres">
      <dgm:prSet presAssocID="{48CF492D-4C73-4509-B651-63ADD49E40FB}" presName="descendantText" presStyleLbl="alignAcc1" presStyleIdx="1" presStyleCnt="3">
        <dgm:presLayoutVars>
          <dgm:bulletEnabled val="1"/>
        </dgm:presLayoutVars>
      </dgm:prSet>
      <dgm:spPr/>
    </dgm:pt>
    <dgm:pt modelId="{27858456-D64D-42D5-B56D-1DC30642BE8F}" type="pres">
      <dgm:prSet presAssocID="{24025B24-F677-4BFD-A1D8-B11A3AE56D75}" presName="sp" presStyleCnt="0"/>
      <dgm:spPr/>
    </dgm:pt>
    <dgm:pt modelId="{C930C7F5-DEC2-460E-98F4-259C105BA6DD}" type="pres">
      <dgm:prSet presAssocID="{17C697F2-DB2D-40FE-8DAB-38F54C2B1875}" presName="composite" presStyleCnt="0"/>
      <dgm:spPr/>
    </dgm:pt>
    <dgm:pt modelId="{ABEF121F-9CB9-4527-A7F2-44E35B15E360}" type="pres">
      <dgm:prSet presAssocID="{17C697F2-DB2D-40FE-8DAB-38F54C2B187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CA9498C-4F59-4D15-941B-7DBAF74C0B84}" type="pres">
      <dgm:prSet presAssocID="{17C697F2-DB2D-40FE-8DAB-38F54C2B187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2C81C0B-DB8D-406F-BEA0-B4690E2A6AC3}" srcId="{BAD64319-2EDC-4468-A277-E581A02E7994}" destId="{7859B4D6-7DCA-465F-8BA2-E391DED9E886}" srcOrd="0" destOrd="0" parTransId="{6517ABEC-A6F0-46AF-B540-C7261E4B1A82}" sibTransId="{5CADA6A1-4B3F-40AB-B8C0-89F28CA58962}"/>
    <dgm:cxn modelId="{0CCB701D-21AB-41BF-BA6F-AF85AD28AB73}" srcId="{17C697F2-DB2D-40FE-8DAB-38F54C2B1875}" destId="{D096F462-740F-4028-A9D2-BA2E289AEBF2}" srcOrd="0" destOrd="0" parTransId="{151C53E9-6B2E-4E8B-B017-CB8FF250CB65}" sibTransId="{2DEB77FB-CA76-4DED-B40B-232B9DC7321E}"/>
    <dgm:cxn modelId="{53C8CC22-EE91-4F5A-BAEF-945AAFDD85F2}" type="presOf" srcId="{17C697F2-DB2D-40FE-8DAB-38F54C2B1875}" destId="{ABEF121F-9CB9-4527-A7F2-44E35B15E360}" srcOrd="0" destOrd="0" presId="urn:microsoft.com/office/officeart/2005/8/layout/chevron2"/>
    <dgm:cxn modelId="{93E90C25-D695-4593-8909-7D4B8D412D49}" type="presOf" srcId="{2F6A5231-E7CE-46C0-A3B6-5DC5459BF049}" destId="{4D552ED3-E5AE-455E-89D7-DE2215423D3F}" srcOrd="0" destOrd="0" presId="urn:microsoft.com/office/officeart/2005/8/layout/chevron2"/>
    <dgm:cxn modelId="{5CD6A033-8640-42DC-8F52-6908E3B46BB3}" srcId="{BAD64319-2EDC-4468-A277-E581A02E7994}" destId="{48CF492D-4C73-4509-B651-63ADD49E40FB}" srcOrd="1" destOrd="0" parTransId="{7896A173-1F57-40B1-9334-AB55310ABDDE}" sibTransId="{24025B24-F677-4BFD-A1D8-B11A3AE56D75}"/>
    <dgm:cxn modelId="{BAF23662-5CF3-4139-80E4-3FD09B1BCF8E}" type="presOf" srcId="{7859B4D6-7DCA-465F-8BA2-E391DED9E886}" destId="{F4D6B17F-5DA4-427F-BEA8-31DF44F1A15F}" srcOrd="0" destOrd="0" presId="urn:microsoft.com/office/officeart/2005/8/layout/chevron2"/>
    <dgm:cxn modelId="{30BACB46-EDE1-4A0D-B721-027EAF8320D8}" srcId="{BAD64319-2EDC-4468-A277-E581A02E7994}" destId="{17C697F2-DB2D-40FE-8DAB-38F54C2B1875}" srcOrd="2" destOrd="0" parTransId="{D395E8F0-B196-43DA-8CA0-D1C88D0077F4}" sibTransId="{4C27D7BB-2316-4F82-93B4-6FFFFEA68000}"/>
    <dgm:cxn modelId="{12A5EF51-EDB9-4FA1-8BE6-92AEA8E10455}" type="presOf" srcId="{AA409BFF-F12C-42B4-939D-4922A640192B}" destId="{4D552ED3-E5AE-455E-89D7-DE2215423D3F}" srcOrd="0" destOrd="1" presId="urn:microsoft.com/office/officeart/2005/8/layout/chevron2"/>
    <dgm:cxn modelId="{28B00474-0C6D-46A4-B24F-ACBCCDA915C7}" srcId="{48CF492D-4C73-4509-B651-63ADD49E40FB}" destId="{2F6A5231-E7CE-46C0-A3B6-5DC5459BF049}" srcOrd="0" destOrd="0" parTransId="{E07921E4-0473-4B75-B58E-BE5191C369A2}" sibTransId="{6A112191-C336-4646-A73E-A24813C71C2A}"/>
    <dgm:cxn modelId="{8F17255A-5BF3-4858-A599-7070471D8DD8}" type="presOf" srcId="{D096F462-740F-4028-A9D2-BA2E289AEBF2}" destId="{FCA9498C-4F59-4D15-941B-7DBAF74C0B84}" srcOrd="0" destOrd="0" presId="urn:microsoft.com/office/officeart/2005/8/layout/chevron2"/>
    <dgm:cxn modelId="{D2A6E37B-C8D2-41A1-81FF-09FB9AE5564A}" type="presOf" srcId="{9A06FA1B-8DEE-49B9-B93D-C3813AB322B9}" destId="{27DAAAD1-2AB8-4FEA-9E25-86479A484040}" srcOrd="0" destOrd="0" presId="urn:microsoft.com/office/officeart/2005/8/layout/chevron2"/>
    <dgm:cxn modelId="{0C2E48A5-CC74-46FD-BE6A-EBB999A53B0B}" type="presOf" srcId="{48CF492D-4C73-4509-B651-63ADD49E40FB}" destId="{63BF4F46-B304-44B0-BC82-9C6F6FBD1082}" srcOrd="0" destOrd="0" presId="urn:microsoft.com/office/officeart/2005/8/layout/chevron2"/>
    <dgm:cxn modelId="{6019ADC6-683A-4810-B25B-1EC47BABC1CB}" type="presOf" srcId="{BAD64319-2EDC-4468-A277-E581A02E7994}" destId="{D472C02E-5C7C-40E2-A7EF-0092BC1EAF1C}" srcOrd="0" destOrd="0" presId="urn:microsoft.com/office/officeart/2005/8/layout/chevron2"/>
    <dgm:cxn modelId="{8CC052D9-6CCE-4480-B600-AFC97C01C674}" srcId="{7859B4D6-7DCA-465F-8BA2-E391DED9E886}" destId="{9A06FA1B-8DEE-49B9-B93D-C3813AB322B9}" srcOrd="0" destOrd="0" parTransId="{416350B6-1896-4779-A50C-C43EF1C4BC2A}" sibTransId="{41656B83-FE5C-4261-89C0-1D013FC4B56A}"/>
    <dgm:cxn modelId="{1D23D5EF-D770-46AA-BC7A-7AEDD6CCCFAA}" srcId="{48CF492D-4C73-4509-B651-63ADD49E40FB}" destId="{AA409BFF-F12C-42B4-939D-4922A640192B}" srcOrd="1" destOrd="0" parTransId="{4879262A-1416-4180-80C2-9D7B9A1DDEA9}" sibTransId="{30EA44D2-DDF2-4C53-8C01-43D4DE1006FE}"/>
    <dgm:cxn modelId="{2F206545-FB4C-42E9-A1A3-64C23BAC2AB4}" type="presParOf" srcId="{D472C02E-5C7C-40E2-A7EF-0092BC1EAF1C}" destId="{4C11DB79-CEF5-4D9E-96B6-DB1EFA307494}" srcOrd="0" destOrd="0" presId="urn:microsoft.com/office/officeart/2005/8/layout/chevron2"/>
    <dgm:cxn modelId="{935EE6FA-1A63-4ABC-A278-B75286C92FBA}" type="presParOf" srcId="{4C11DB79-CEF5-4D9E-96B6-DB1EFA307494}" destId="{F4D6B17F-5DA4-427F-BEA8-31DF44F1A15F}" srcOrd="0" destOrd="0" presId="urn:microsoft.com/office/officeart/2005/8/layout/chevron2"/>
    <dgm:cxn modelId="{9F94C5EF-679E-4E4A-93E1-FB9551320582}" type="presParOf" srcId="{4C11DB79-CEF5-4D9E-96B6-DB1EFA307494}" destId="{27DAAAD1-2AB8-4FEA-9E25-86479A484040}" srcOrd="1" destOrd="0" presId="urn:microsoft.com/office/officeart/2005/8/layout/chevron2"/>
    <dgm:cxn modelId="{192441DA-EBF1-4E17-A8A1-2F2E90B8F9A0}" type="presParOf" srcId="{D472C02E-5C7C-40E2-A7EF-0092BC1EAF1C}" destId="{077E2395-EDE1-4F68-A40B-1F64F76306A1}" srcOrd="1" destOrd="0" presId="urn:microsoft.com/office/officeart/2005/8/layout/chevron2"/>
    <dgm:cxn modelId="{1AD7E894-7DFC-49C7-9AF7-03509CAF2A36}" type="presParOf" srcId="{D472C02E-5C7C-40E2-A7EF-0092BC1EAF1C}" destId="{2D7AC5B1-C9F4-4581-9EC2-020C924645B4}" srcOrd="2" destOrd="0" presId="urn:microsoft.com/office/officeart/2005/8/layout/chevron2"/>
    <dgm:cxn modelId="{C7C8A2F3-157D-4338-889F-0BFD47175390}" type="presParOf" srcId="{2D7AC5B1-C9F4-4581-9EC2-020C924645B4}" destId="{63BF4F46-B304-44B0-BC82-9C6F6FBD1082}" srcOrd="0" destOrd="0" presId="urn:microsoft.com/office/officeart/2005/8/layout/chevron2"/>
    <dgm:cxn modelId="{949C01D4-98BF-4D21-B488-EDE9205EBDE9}" type="presParOf" srcId="{2D7AC5B1-C9F4-4581-9EC2-020C924645B4}" destId="{4D552ED3-E5AE-455E-89D7-DE2215423D3F}" srcOrd="1" destOrd="0" presId="urn:microsoft.com/office/officeart/2005/8/layout/chevron2"/>
    <dgm:cxn modelId="{142E5478-4466-4A67-A76D-C7FD1131B08D}" type="presParOf" srcId="{D472C02E-5C7C-40E2-A7EF-0092BC1EAF1C}" destId="{27858456-D64D-42D5-B56D-1DC30642BE8F}" srcOrd="3" destOrd="0" presId="urn:microsoft.com/office/officeart/2005/8/layout/chevron2"/>
    <dgm:cxn modelId="{BEEFE1B7-8A4F-4F57-B9AB-3882E154F6C7}" type="presParOf" srcId="{D472C02E-5C7C-40E2-A7EF-0092BC1EAF1C}" destId="{C930C7F5-DEC2-460E-98F4-259C105BA6DD}" srcOrd="4" destOrd="0" presId="urn:microsoft.com/office/officeart/2005/8/layout/chevron2"/>
    <dgm:cxn modelId="{C4012DE0-29F7-421F-97B1-E892BF1D61EF}" type="presParOf" srcId="{C930C7F5-DEC2-460E-98F4-259C105BA6DD}" destId="{ABEF121F-9CB9-4527-A7F2-44E35B15E360}" srcOrd="0" destOrd="0" presId="urn:microsoft.com/office/officeart/2005/8/layout/chevron2"/>
    <dgm:cxn modelId="{A636E42B-F8D6-421D-8113-D3DDDA93C796}" type="presParOf" srcId="{C930C7F5-DEC2-460E-98F4-259C105BA6DD}" destId="{FCA9498C-4F59-4D15-941B-7DBAF74C0B8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1D30F1-024B-49C9-BD60-16AC09840A2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21609E9-C5C7-4259-A9A9-1C16B5FE2023}">
      <dgm:prSet phldrT="[Texto]"/>
      <dgm:spPr/>
      <dgm:t>
        <a:bodyPr/>
        <a:lstStyle/>
        <a:p>
          <a:r>
            <a:rPr lang="es-ES" dirty="0"/>
            <a:t>48,7%</a:t>
          </a:r>
        </a:p>
      </dgm:t>
    </dgm:pt>
    <dgm:pt modelId="{15FDC7F9-FF1C-4781-AE1A-978756017FC3}" type="parTrans" cxnId="{D5276AE3-9527-42D8-A8A0-353E6FE141D0}">
      <dgm:prSet/>
      <dgm:spPr/>
      <dgm:t>
        <a:bodyPr/>
        <a:lstStyle/>
        <a:p>
          <a:endParaRPr lang="es-ES"/>
        </a:p>
      </dgm:t>
    </dgm:pt>
    <dgm:pt modelId="{AF1C828B-52E9-4BEA-B3EA-44599B1CF78E}" type="sibTrans" cxnId="{D5276AE3-9527-42D8-A8A0-353E6FE141D0}">
      <dgm:prSet/>
      <dgm:spPr/>
      <dgm:t>
        <a:bodyPr/>
        <a:lstStyle/>
        <a:p>
          <a:endParaRPr lang="es-ES"/>
        </a:p>
      </dgm:t>
    </dgm:pt>
    <dgm:pt modelId="{E3237D29-ACCA-4FA5-BA55-2849544EA65E}">
      <dgm:prSet phldrT="[Texto]"/>
      <dgm:spPr/>
      <dgm:t>
        <a:bodyPr/>
        <a:lstStyle/>
        <a:p>
          <a:r>
            <a:rPr lang="es-ES" dirty="0"/>
            <a:t>Microempresas</a:t>
          </a:r>
        </a:p>
      </dgm:t>
    </dgm:pt>
    <dgm:pt modelId="{5A48F2CE-3179-4B04-80C7-4FE9136417F7}" type="parTrans" cxnId="{287D58F9-4A35-4146-A52A-88D640DA7A70}">
      <dgm:prSet/>
      <dgm:spPr/>
      <dgm:t>
        <a:bodyPr/>
        <a:lstStyle/>
        <a:p>
          <a:endParaRPr lang="es-ES"/>
        </a:p>
      </dgm:t>
    </dgm:pt>
    <dgm:pt modelId="{12483A9C-CA40-4A84-8118-613392A9971E}" type="sibTrans" cxnId="{287D58F9-4A35-4146-A52A-88D640DA7A70}">
      <dgm:prSet/>
      <dgm:spPr/>
      <dgm:t>
        <a:bodyPr/>
        <a:lstStyle/>
        <a:p>
          <a:endParaRPr lang="es-ES"/>
        </a:p>
      </dgm:t>
    </dgm:pt>
    <dgm:pt modelId="{BAAE538D-124C-42DF-A591-8694EEC8A6FA}">
      <dgm:prSet phldrT="[Texto]"/>
      <dgm:spPr/>
      <dgm:t>
        <a:bodyPr/>
        <a:lstStyle/>
        <a:p>
          <a:r>
            <a:rPr lang="es-ES" dirty="0"/>
            <a:t> 48,6%</a:t>
          </a:r>
        </a:p>
      </dgm:t>
    </dgm:pt>
    <dgm:pt modelId="{DE22C2BB-C2D0-44EB-9B9B-BBACC6FBF75E}" type="parTrans" cxnId="{B0743068-C120-418B-AC52-0D70FEC7160D}">
      <dgm:prSet/>
      <dgm:spPr/>
      <dgm:t>
        <a:bodyPr/>
        <a:lstStyle/>
        <a:p>
          <a:endParaRPr lang="es-ES"/>
        </a:p>
      </dgm:t>
    </dgm:pt>
    <dgm:pt modelId="{D692F2DF-F9A0-4DFF-932E-70C9ED227341}" type="sibTrans" cxnId="{B0743068-C120-418B-AC52-0D70FEC7160D}">
      <dgm:prSet/>
      <dgm:spPr/>
      <dgm:t>
        <a:bodyPr/>
        <a:lstStyle/>
        <a:p>
          <a:endParaRPr lang="es-ES"/>
        </a:p>
      </dgm:t>
    </dgm:pt>
    <dgm:pt modelId="{FF966AEB-2FC8-4960-A74A-5A879CF2B451}">
      <dgm:prSet phldrT="[Texto]"/>
      <dgm:spPr/>
      <dgm:t>
        <a:bodyPr/>
        <a:lstStyle/>
        <a:p>
          <a:r>
            <a:rPr lang="es-ES" dirty="0"/>
            <a:t>Pymes</a:t>
          </a:r>
        </a:p>
      </dgm:t>
    </dgm:pt>
    <dgm:pt modelId="{821944C3-2A67-430B-B239-F5A41BF61ECB}" type="parTrans" cxnId="{B866EA86-046C-4163-9C18-09FA748465B7}">
      <dgm:prSet/>
      <dgm:spPr/>
      <dgm:t>
        <a:bodyPr/>
        <a:lstStyle/>
        <a:p>
          <a:endParaRPr lang="es-ES"/>
        </a:p>
      </dgm:t>
    </dgm:pt>
    <dgm:pt modelId="{FCF206DB-AFBD-4F83-85C2-A6F8D22CEAA4}" type="sibTrans" cxnId="{B866EA86-046C-4163-9C18-09FA748465B7}">
      <dgm:prSet/>
      <dgm:spPr/>
      <dgm:t>
        <a:bodyPr/>
        <a:lstStyle/>
        <a:p>
          <a:endParaRPr lang="es-ES"/>
        </a:p>
      </dgm:t>
    </dgm:pt>
    <dgm:pt modelId="{CE6CAEE9-CF86-4A78-BD6E-6845DD1A1D04}">
      <dgm:prSet phldrT="[Texto]"/>
      <dgm:spPr/>
      <dgm:t>
        <a:bodyPr/>
        <a:lstStyle/>
        <a:p>
          <a:r>
            <a:rPr lang="es-ES" dirty="0"/>
            <a:t>39,8%</a:t>
          </a:r>
        </a:p>
      </dgm:t>
    </dgm:pt>
    <dgm:pt modelId="{462ED4D5-E655-4A72-AC64-CBB1A756B27A}" type="parTrans" cxnId="{5CE35DE8-CBDF-4D3C-A6F4-BEA7EA07352B}">
      <dgm:prSet/>
      <dgm:spPr/>
      <dgm:t>
        <a:bodyPr/>
        <a:lstStyle/>
        <a:p>
          <a:endParaRPr lang="es-ES"/>
        </a:p>
      </dgm:t>
    </dgm:pt>
    <dgm:pt modelId="{9501F8A7-26D9-4182-B9EB-849D3A6AB9CF}" type="sibTrans" cxnId="{5CE35DE8-CBDF-4D3C-A6F4-BEA7EA07352B}">
      <dgm:prSet/>
      <dgm:spPr/>
      <dgm:t>
        <a:bodyPr/>
        <a:lstStyle/>
        <a:p>
          <a:endParaRPr lang="es-ES"/>
        </a:p>
      </dgm:t>
    </dgm:pt>
    <dgm:pt modelId="{DB19E7DD-FC73-4783-8203-FA28D39E4016}">
      <dgm:prSet phldrT="[Texto]"/>
      <dgm:spPr/>
      <dgm:t>
        <a:bodyPr/>
        <a:lstStyle/>
        <a:p>
          <a:r>
            <a:rPr lang="es-ES" dirty="0"/>
            <a:t>Grandes empresas</a:t>
          </a:r>
        </a:p>
      </dgm:t>
    </dgm:pt>
    <dgm:pt modelId="{A604EEB6-FE7A-41A5-8B51-B49300FCEEE5}" type="parTrans" cxnId="{638D3CDF-DD13-4D8C-9BE8-9B29C92EAD89}">
      <dgm:prSet/>
      <dgm:spPr/>
      <dgm:t>
        <a:bodyPr/>
        <a:lstStyle/>
        <a:p>
          <a:endParaRPr lang="es-ES"/>
        </a:p>
      </dgm:t>
    </dgm:pt>
    <dgm:pt modelId="{C91E2DEE-9E5F-404F-A878-7CAEAE891FC9}" type="sibTrans" cxnId="{638D3CDF-DD13-4D8C-9BE8-9B29C92EAD89}">
      <dgm:prSet/>
      <dgm:spPr/>
      <dgm:t>
        <a:bodyPr/>
        <a:lstStyle/>
        <a:p>
          <a:endParaRPr lang="es-ES"/>
        </a:p>
      </dgm:t>
    </dgm:pt>
    <dgm:pt modelId="{D8C8B31E-CADD-4190-8027-054EB1D13355}" type="pres">
      <dgm:prSet presAssocID="{D71D30F1-024B-49C9-BD60-16AC09840A23}" presName="linearFlow" presStyleCnt="0">
        <dgm:presLayoutVars>
          <dgm:dir/>
          <dgm:animLvl val="lvl"/>
          <dgm:resizeHandles val="exact"/>
        </dgm:presLayoutVars>
      </dgm:prSet>
      <dgm:spPr/>
    </dgm:pt>
    <dgm:pt modelId="{DEBE54D4-786B-4DB8-9DCB-59873686DB52}" type="pres">
      <dgm:prSet presAssocID="{921609E9-C5C7-4259-A9A9-1C16B5FE2023}" presName="composite" presStyleCnt="0"/>
      <dgm:spPr/>
    </dgm:pt>
    <dgm:pt modelId="{BDD778EC-A827-48E0-900A-1681E72F94F3}" type="pres">
      <dgm:prSet presAssocID="{921609E9-C5C7-4259-A9A9-1C16B5FE202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668F16E-8637-4037-A2EC-DA05030BFB0B}" type="pres">
      <dgm:prSet presAssocID="{921609E9-C5C7-4259-A9A9-1C16B5FE2023}" presName="descendantText" presStyleLbl="alignAcc1" presStyleIdx="0" presStyleCnt="3" custLinFactNeighborX="92919" custLinFactNeighborY="-44031">
        <dgm:presLayoutVars>
          <dgm:bulletEnabled val="1"/>
        </dgm:presLayoutVars>
      </dgm:prSet>
      <dgm:spPr/>
    </dgm:pt>
    <dgm:pt modelId="{B46824D8-5D6C-40A0-9B94-2D8B9C5F8AA9}" type="pres">
      <dgm:prSet presAssocID="{AF1C828B-52E9-4BEA-B3EA-44599B1CF78E}" presName="sp" presStyleCnt="0"/>
      <dgm:spPr/>
    </dgm:pt>
    <dgm:pt modelId="{35F4D268-BA13-4F4A-A022-42D1B32A23FE}" type="pres">
      <dgm:prSet presAssocID="{BAAE538D-124C-42DF-A591-8694EEC8A6FA}" presName="composite" presStyleCnt="0"/>
      <dgm:spPr/>
    </dgm:pt>
    <dgm:pt modelId="{6AECED95-63AC-461A-A9A3-60109CAE9819}" type="pres">
      <dgm:prSet presAssocID="{BAAE538D-124C-42DF-A591-8694EEC8A6F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4D71A76-1157-4CE0-977A-4EF1210BB142}" type="pres">
      <dgm:prSet presAssocID="{BAAE538D-124C-42DF-A591-8694EEC8A6FA}" presName="descendantText" presStyleLbl="alignAcc1" presStyleIdx="1" presStyleCnt="3">
        <dgm:presLayoutVars>
          <dgm:bulletEnabled val="1"/>
        </dgm:presLayoutVars>
      </dgm:prSet>
      <dgm:spPr/>
    </dgm:pt>
    <dgm:pt modelId="{21E7D840-1B84-4942-9425-F5D6CE41C099}" type="pres">
      <dgm:prSet presAssocID="{D692F2DF-F9A0-4DFF-932E-70C9ED227341}" presName="sp" presStyleCnt="0"/>
      <dgm:spPr/>
    </dgm:pt>
    <dgm:pt modelId="{1D672683-FA0E-4199-BD76-FD518B8E66DA}" type="pres">
      <dgm:prSet presAssocID="{CE6CAEE9-CF86-4A78-BD6E-6845DD1A1D04}" presName="composite" presStyleCnt="0"/>
      <dgm:spPr/>
    </dgm:pt>
    <dgm:pt modelId="{024FBAC2-C386-4BCB-B1E7-BEAF0A89C45F}" type="pres">
      <dgm:prSet presAssocID="{CE6CAEE9-CF86-4A78-BD6E-6845DD1A1D0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8E13FF0-AC8F-43F2-AE8A-9198B88CA2D2}" type="pres">
      <dgm:prSet presAssocID="{CE6CAEE9-CF86-4A78-BD6E-6845DD1A1D0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F75D43E-F565-4061-9435-749E52D39BDB}" type="presOf" srcId="{DB19E7DD-FC73-4783-8203-FA28D39E4016}" destId="{18E13FF0-AC8F-43F2-AE8A-9198B88CA2D2}" srcOrd="0" destOrd="0" presId="urn:microsoft.com/office/officeart/2005/8/layout/chevron2"/>
    <dgm:cxn modelId="{B0743068-C120-418B-AC52-0D70FEC7160D}" srcId="{D71D30F1-024B-49C9-BD60-16AC09840A23}" destId="{BAAE538D-124C-42DF-A591-8694EEC8A6FA}" srcOrd="1" destOrd="0" parTransId="{DE22C2BB-C2D0-44EB-9B9B-BBACC6FBF75E}" sibTransId="{D692F2DF-F9A0-4DFF-932E-70C9ED227341}"/>
    <dgm:cxn modelId="{58F7DC4C-4BCE-4D78-A872-818BF3AE761D}" type="presOf" srcId="{921609E9-C5C7-4259-A9A9-1C16B5FE2023}" destId="{BDD778EC-A827-48E0-900A-1681E72F94F3}" srcOrd="0" destOrd="0" presId="urn:microsoft.com/office/officeart/2005/8/layout/chevron2"/>
    <dgm:cxn modelId="{B866EA86-046C-4163-9C18-09FA748465B7}" srcId="{BAAE538D-124C-42DF-A591-8694EEC8A6FA}" destId="{FF966AEB-2FC8-4960-A74A-5A879CF2B451}" srcOrd="0" destOrd="0" parTransId="{821944C3-2A67-430B-B239-F5A41BF61ECB}" sibTransId="{FCF206DB-AFBD-4F83-85C2-A6F8D22CEAA4}"/>
    <dgm:cxn modelId="{26A0E99B-D77B-4153-BA1B-0376C4987B56}" type="presOf" srcId="{BAAE538D-124C-42DF-A591-8694EEC8A6FA}" destId="{6AECED95-63AC-461A-A9A3-60109CAE9819}" srcOrd="0" destOrd="0" presId="urn:microsoft.com/office/officeart/2005/8/layout/chevron2"/>
    <dgm:cxn modelId="{1FBE8FA4-C489-4A27-A3E5-FE11C0265276}" type="presOf" srcId="{FF966AEB-2FC8-4960-A74A-5A879CF2B451}" destId="{C4D71A76-1157-4CE0-977A-4EF1210BB142}" srcOrd="0" destOrd="0" presId="urn:microsoft.com/office/officeart/2005/8/layout/chevron2"/>
    <dgm:cxn modelId="{1516F1AB-5D6D-4CDC-AF4F-088EAA6C4B11}" type="presOf" srcId="{D71D30F1-024B-49C9-BD60-16AC09840A23}" destId="{D8C8B31E-CADD-4190-8027-054EB1D13355}" srcOrd="0" destOrd="0" presId="urn:microsoft.com/office/officeart/2005/8/layout/chevron2"/>
    <dgm:cxn modelId="{638D3CDF-DD13-4D8C-9BE8-9B29C92EAD89}" srcId="{CE6CAEE9-CF86-4A78-BD6E-6845DD1A1D04}" destId="{DB19E7DD-FC73-4783-8203-FA28D39E4016}" srcOrd="0" destOrd="0" parTransId="{A604EEB6-FE7A-41A5-8B51-B49300FCEEE5}" sibTransId="{C91E2DEE-9E5F-404F-A878-7CAEAE891FC9}"/>
    <dgm:cxn modelId="{DC997FE2-49DB-4677-9D49-B43BB8475936}" type="presOf" srcId="{CE6CAEE9-CF86-4A78-BD6E-6845DD1A1D04}" destId="{024FBAC2-C386-4BCB-B1E7-BEAF0A89C45F}" srcOrd="0" destOrd="0" presId="urn:microsoft.com/office/officeart/2005/8/layout/chevron2"/>
    <dgm:cxn modelId="{D5276AE3-9527-42D8-A8A0-353E6FE141D0}" srcId="{D71D30F1-024B-49C9-BD60-16AC09840A23}" destId="{921609E9-C5C7-4259-A9A9-1C16B5FE2023}" srcOrd="0" destOrd="0" parTransId="{15FDC7F9-FF1C-4781-AE1A-978756017FC3}" sibTransId="{AF1C828B-52E9-4BEA-B3EA-44599B1CF78E}"/>
    <dgm:cxn modelId="{17E771E3-3A49-4D76-9455-FE08A8990CAE}" type="presOf" srcId="{E3237D29-ACCA-4FA5-BA55-2849544EA65E}" destId="{6668F16E-8637-4037-A2EC-DA05030BFB0B}" srcOrd="0" destOrd="0" presId="urn:microsoft.com/office/officeart/2005/8/layout/chevron2"/>
    <dgm:cxn modelId="{5CE35DE8-CBDF-4D3C-A6F4-BEA7EA07352B}" srcId="{D71D30F1-024B-49C9-BD60-16AC09840A23}" destId="{CE6CAEE9-CF86-4A78-BD6E-6845DD1A1D04}" srcOrd="2" destOrd="0" parTransId="{462ED4D5-E655-4A72-AC64-CBB1A756B27A}" sibTransId="{9501F8A7-26D9-4182-B9EB-849D3A6AB9CF}"/>
    <dgm:cxn modelId="{287D58F9-4A35-4146-A52A-88D640DA7A70}" srcId="{921609E9-C5C7-4259-A9A9-1C16B5FE2023}" destId="{E3237D29-ACCA-4FA5-BA55-2849544EA65E}" srcOrd="0" destOrd="0" parTransId="{5A48F2CE-3179-4B04-80C7-4FE9136417F7}" sibTransId="{12483A9C-CA40-4A84-8118-613392A9971E}"/>
    <dgm:cxn modelId="{98B9FFE7-8A44-4655-BA83-7515C2991E5B}" type="presParOf" srcId="{D8C8B31E-CADD-4190-8027-054EB1D13355}" destId="{DEBE54D4-786B-4DB8-9DCB-59873686DB52}" srcOrd="0" destOrd="0" presId="urn:microsoft.com/office/officeart/2005/8/layout/chevron2"/>
    <dgm:cxn modelId="{9D954518-B164-475C-BEC1-4B4C21F60775}" type="presParOf" srcId="{DEBE54D4-786B-4DB8-9DCB-59873686DB52}" destId="{BDD778EC-A827-48E0-900A-1681E72F94F3}" srcOrd="0" destOrd="0" presId="urn:microsoft.com/office/officeart/2005/8/layout/chevron2"/>
    <dgm:cxn modelId="{696E79A6-E8A0-43E7-BBED-5411AB035DD7}" type="presParOf" srcId="{DEBE54D4-786B-4DB8-9DCB-59873686DB52}" destId="{6668F16E-8637-4037-A2EC-DA05030BFB0B}" srcOrd="1" destOrd="0" presId="urn:microsoft.com/office/officeart/2005/8/layout/chevron2"/>
    <dgm:cxn modelId="{AEA24EC5-CC52-451A-89A0-E4F2A3D189F9}" type="presParOf" srcId="{D8C8B31E-CADD-4190-8027-054EB1D13355}" destId="{B46824D8-5D6C-40A0-9B94-2D8B9C5F8AA9}" srcOrd="1" destOrd="0" presId="urn:microsoft.com/office/officeart/2005/8/layout/chevron2"/>
    <dgm:cxn modelId="{9A01F5BF-3554-45C4-92E5-5F8C1F4CC867}" type="presParOf" srcId="{D8C8B31E-CADD-4190-8027-054EB1D13355}" destId="{35F4D268-BA13-4F4A-A022-42D1B32A23FE}" srcOrd="2" destOrd="0" presId="urn:microsoft.com/office/officeart/2005/8/layout/chevron2"/>
    <dgm:cxn modelId="{C6916882-47AF-4B78-9B04-9EC6BACD82C7}" type="presParOf" srcId="{35F4D268-BA13-4F4A-A022-42D1B32A23FE}" destId="{6AECED95-63AC-461A-A9A3-60109CAE9819}" srcOrd="0" destOrd="0" presId="urn:microsoft.com/office/officeart/2005/8/layout/chevron2"/>
    <dgm:cxn modelId="{4E4F04C0-2F0F-49B9-91A0-DF91CF45A9A7}" type="presParOf" srcId="{35F4D268-BA13-4F4A-A022-42D1B32A23FE}" destId="{C4D71A76-1157-4CE0-977A-4EF1210BB142}" srcOrd="1" destOrd="0" presId="urn:microsoft.com/office/officeart/2005/8/layout/chevron2"/>
    <dgm:cxn modelId="{52C8646D-448F-40F9-8024-82B1BC8219E4}" type="presParOf" srcId="{D8C8B31E-CADD-4190-8027-054EB1D13355}" destId="{21E7D840-1B84-4942-9425-F5D6CE41C099}" srcOrd="3" destOrd="0" presId="urn:microsoft.com/office/officeart/2005/8/layout/chevron2"/>
    <dgm:cxn modelId="{7279B2A6-5967-424C-91CC-9AF10018132B}" type="presParOf" srcId="{D8C8B31E-CADD-4190-8027-054EB1D13355}" destId="{1D672683-FA0E-4199-BD76-FD518B8E66DA}" srcOrd="4" destOrd="0" presId="urn:microsoft.com/office/officeart/2005/8/layout/chevron2"/>
    <dgm:cxn modelId="{06C1ABD3-8804-4271-BBB5-39D1D21F0B89}" type="presParOf" srcId="{1D672683-FA0E-4199-BD76-FD518B8E66DA}" destId="{024FBAC2-C386-4BCB-B1E7-BEAF0A89C45F}" srcOrd="0" destOrd="0" presId="urn:microsoft.com/office/officeart/2005/8/layout/chevron2"/>
    <dgm:cxn modelId="{E9B2BB36-1134-4193-8475-BB7D59B129F3}" type="presParOf" srcId="{1D672683-FA0E-4199-BD76-FD518B8E66DA}" destId="{18E13FF0-AC8F-43F2-AE8A-9198B88CA2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D6B17F-5DA4-427F-BEA8-31DF44F1A15F}">
      <dsp:nvSpPr>
        <dsp:cNvPr id="0" name=""/>
        <dsp:cNvSpPr/>
      </dsp:nvSpPr>
      <dsp:spPr>
        <a:xfrm rot="5400000">
          <a:off x="-175258" y="176129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48,3%</a:t>
          </a:r>
        </a:p>
      </dsp:txBody>
      <dsp:txXfrm rot="-5400000">
        <a:off x="1" y="409808"/>
        <a:ext cx="817873" cy="350517"/>
      </dsp:txXfrm>
    </dsp:sp>
    <dsp:sp modelId="{27DAAAD1-2AB8-4FEA-9E25-86479A484040}">
      <dsp:nvSpPr>
        <dsp:cNvPr id="0" name=""/>
        <dsp:cNvSpPr/>
      </dsp:nvSpPr>
      <dsp:spPr>
        <a:xfrm rot="5400000">
          <a:off x="2531662" y="-1712917"/>
          <a:ext cx="759453" cy="4187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Empresas del país son familiares</a:t>
          </a:r>
        </a:p>
      </dsp:txBody>
      <dsp:txXfrm rot="-5400000">
        <a:off x="817874" y="37944"/>
        <a:ext cx="4149958" cy="685307"/>
      </dsp:txXfrm>
    </dsp:sp>
    <dsp:sp modelId="{63BF4F46-B304-44B0-BC82-9C6F6FBD1082}">
      <dsp:nvSpPr>
        <dsp:cNvPr id="0" name=""/>
        <dsp:cNvSpPr/>
      </dsp:nvSpPr>
      <dsp:spPr>
        <a:xfrm rot="5400000">
          <a:off x="-175258" y="1142855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49,1%</a:t>
          </a:r>
        </a:p>
      </dsp:txBody>
      <dsp:txXfrm rot="-5400000">
        <a:off x="1" y="1376534"/>
        <a:ext cx="817873" cy="350517"/>
      </dsp:txXfrm>
    </dsp:sp>
    <dsp:sp modelId="{4D552ED3-E5AE-455E-89D7-DE2215423D3F}">
      <dsp:nvSpPr>
        <dsp:cNvPr id="0" name=""/>
        <dsp:cNvSpPr/>
      </dsp:nvSpPr>
      <dsp:spPr>
        <a:xfrm rot="5400000">
          <a:off x="2531662" y="-746192"/>
          <a:ext cx="759453" cy="4187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Se constituye como personas naturales</a:t>
          </a:r>
        </a:p>
      </dsp:txBody>
      <dsp:txXfrm rot="-5400000">
        <a:off x="817874" y="1004669"/>
        <a:ext cx="4149958" cy="685307"/>
      </dsp:txXfrm>
    </dsp:sp>
    <dsp:sp modelId="{ABEF121F-9CB9-4527-A7F2-44E35B15E360}">
      <dsp:nvSpPr>
        <dsp:cNvPr id="0" name=""/>
        <dsp:cNvSpPr/>
      </dsp:nvSpPr>
      <dsp:spPr>
        <a:xfrm rot="5400000">
          <a:off x="-175258" y="2109580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33,4%</a:t>
          </a:r>
        </a:p>
      </dsp:txBody>
      <dsp:txXfrm rot="-5400000">
        <a:off x="1" y="2343259"/>
        <a:ext cx="817873" cy="350517"/>
      </dsp:txXfrm>
    </dsp:sp>
    <dsp:sp modelId="{FCA9498C-4F59-4D15-941B-7DBAF74C0B84}">
      <dsp:nvSpPr>
        <dsp:cNvPr id="0" name=""/>
        <dsp:cNvSpPr/>
      </dsp:nvSpPr>
      <dsp:spPr>
        <a:xfrm rot="5400000">
          <a:off x="2531662" y="220533"/>
          <a:ext cx="759453" cy="4187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Sociedades de responsabilidad limitada</a:t>
          </a:r>
        </a:p>
      </dsp:txBody>
      <dsp:txXfrm rot="-5400000">
        <a:off x="817874" y="1971395"/>
        <a:ext cx="4149958" cy="6853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778EC-A827-48E0-900A-1681E72F94F3}">
      <dsp:nvSpPr>
        <dsp:cNvPr id="0" name=""/>
        <dsp:cNvSpPr/>
      </dsp:nvSpPr>
      <dsp:spPr>
        <a:xfrm rot="5400000">
          <a:off x="-175258" y="176129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48,7%</a:t>
          </a:r>
        </a:p>
      </dsp:txBody>
      <dsp:txXfrm rot="-5400000">
        <a:off x="1" y="409808"/>
        <a:ext cx="817873" cy="350517"/>
      </dsp:txXfrm>
    </dsp:sp>
    <dsp:sp modelId="{6668F16E-8637-4037-A2EC-DA05030BFB0B}">
      <dsp:nvSpPr>
        <dsp:cNvPr id="0" name=""/>
        <dsp:cNvSpPr/>
      </dsp:nvSpPr>
      <dsp:spPr>
        <a:xfrm rot="5400000">
          <a:off x="2776826" y="-1958953"/>
          <a:ext cx="759453" cy="46773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300" kern="1200" dirty="0"/>
            <a:t>Microempresas</a:t>
          </a:r>
        </a:p>
      </dsp:txBody>
      <dsp:txXfrm rot="-5400000">
        <a:off x="817873" y="37073"/>
        <a:ext cx="4640287" cy="685307"/>
      </dsp:txXfrm>
    </dsp:sp>
    <dsp:sp modelId="{6AECED95-63AC-461A-A9A3-60109CAE9819}">
      <dsp:nvSpPr>
        <dsp:cNvPr id="0" name=""/>
        <dsp:cNvSpPr/>
      </dsp:nvSpPr>
      <dsp:spPr>
        <a:xfrm rot="5400000">
          <a:off x="-175258" y="1142855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 48,6%</a:t>
          </a:r>
        </a:p>
      </dsp:txBody>
      <dsp:txXfrm rot="-5400000">
        <a:off x="1" y="1376534"/>
        <a:ext cx="817873" cy="350517"/>
      </dsp:txXfrm>
    </dsp:sp>
    <dsp:sp modelId="{C4D71A76-1157-4CE0-977A-4EF1210BB142}">
      <dsp:nvSpPr>
        <dsp:cNvPr id="0" name=""/>
        <dsp:cNvSpPr/>
      </dsp:nvSpPr>
      <dsp:spPr>
        <a:xfrm rot="5400000">
          <a:off x="2776826" y="-991356"/>
          <a:ext cx="759453" cy="46773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300" kern="1200" dirty="0"/>
            <a:t>Pymes</a:t>
          </a:r>
        </a:p>
      </dsp:txBody>
      <dsp:txXfrm rot="-5400000">
        <a:off x="817873" y="1004670"/>
        <a:ext cx="4640287" cy="685307"/>
      </dsp:txXfrm>
    </dsp:sp>
    <dsp:sp modelId="{024FBAC2-C386-4BCB-B1E7-BEAF0A89C45F}">
      <dsp:nvSpPr>
        <dsp:cNvPr id="0" name=""/>
        <dsp:cNvSpPr/>
      </dsp:nvSpPr>
      <dsp:spPr>
        <a:xfrm rot="5400000">
          <a:off x="-175258" y="2109580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39,8%</a:t>
          </a:r>
        </a:p>
      </dsp:txBody>
      <dsp:txXfrm rot="-5400000">
        <a:off x="1" y="2343259"/>
        <a:ext cx="817873" cy="350517"/>
      </dsp:txXfrm>
    </dsp:sp>
    <dsp:sp modelId="{18E13FF0-AC8F-43F2-AE8A-9198B88CA2D2}">
      <dsp:nvSpPr>
        <dsp:cNvPr id="0" name=""/>
        <dsp:cNvSpPr/>
      </dsp:nvSpPr>
      <dsp:spPr>
        <a:xfrm rot="5400000">
          <a:off x="2776826" y="-24631"/>
          <a:ext cx="759453" cy="46773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300" kern="1200" dirty="0"/>
            <a:t>Grandes empresas</a:t>
          </a:r>
        </a:p>
      </dsp:txBody>
      <dsp:txXfrm rot="-5400000">
        <a:off x="817873" y="1971395"/>
        <a:ext cx="4640287" cy="6853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632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699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887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782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789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738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727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701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558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001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732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40A3-26B0-41B9-8D0E-A6E2BE76A0F6}" type="datetimeFigureOut">
              <a:rPr lang="es-CL" smtClean="0"/>
              <a:t>18-06-2018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201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g"/><Relationship Id="rId7" Type="http://schemas.openxmlformats.org/officeDocument/2006/relationships/image" Target="../media/image59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48266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3200" dirty="0"/>
              <a:t>“Hostal Doña Clarita”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2886643"/>
            <a:ext cx="9144000" cy="2404867"/>
          </a:xfrm>
        </p:spPr>
        <p:txBody>
          <a:bodyPr>
            <a:noAutofit/>
          </a:bodyPr>
          <a:lstStyle/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Analista Programador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Escuela de Informática y Telecomunicaciones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Sede Maipú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Docente Instructor de la Asignatura: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Marco Duarte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Hugo Araya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Nibsa Contreras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Jordán Quiroz</a:t>
            </a:r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1162050" y="2019300"/>
            <a:ext cx="2286000" cy="1504950"/>
            <a:chOff x="876300" y="2190750"/>
            <a:chExt cx="2286000" cy="1504950"/>
          </a:xfrm>
        </p:grpSpPr>
        <p:sp>
          <p:nvSpPr>
            <p:cNvPr id="7" name="Elipse 6"/>
            <p:cNvSpPr/>
            <p:nvPr/>
          </p:nvSpPr>
          <p:spPr>
            <a:xfrm>
              <a:off x="876300" y="2190750"/>
              <a:ext cx="2286000" cy="15049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1048521" y="2481560"/>
              <a:ext cx="19415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RF: 15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809984" y="2019947"/>
            <a:ext cx="3819440" cy="1692275"/>
            <a:chOff x="4186280" y="2582862"/>
            <a:chExt cx="3819440" cy="1692275"/>
          </a:xfrm>
        </p:grpSpPr>
        <p:sp>
          <p:nvSpPr>
            <p:cNvPr id="10" name="Elipse 9"/>
            <p:cNvSpPr/>
            <p:nvPr/>
          </p:nvSpPr>
          <p:spPr>
            <a:xfrm>
              <a:off x="4186280" y="2582862"/>
              <a:ext cx="3819440" cy="1692275"/>
            </a:xfrm>
            <a:prstGeom prst="ellipse">
              <a:avLst/>
            </a:prstGeom>
            <a:solidFill>
              <a:srgbClr val="5BFB5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4289510" y="2721113"/>
              <a:ext cx="3612980" cy="14157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95% </a:t>
              </a:r>
            </a:p>
            <a:p>
              <a:pPr algn="ctr"/>
              <a:r>
                <a:rPr lang="es-ES" sz="32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Desarrollado</a:t>
              </a: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279578" y="894111"/>
            <a:ext cx="4837166" cy="1769771"/>
            <a:chOff x="5279578" y="894111"/>
            <a:chExt cx="4837166" cy="1769771"/>
          </a:xfrm>
        </p:grpSpPr>
        <p:pic>
          <p:nvPicPr>
            <p:cNvPr id="12" name="Picture 2" descr="Resultado de imagen para pagina web icon">
              <a:extLst>
                <a:ext uri="{FF2B5EF4-FFF2-40B4-BE49-F238E27FC236}">
                  <a16:creationId xmlns:a16="http://schemas.microsoft.com/office/drawing/2014/main" id="{1B3F1B81-D0A3-466C-A0C9-CEF7ED0C3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335" y="894111"/>
              <a:ext cx="1691409" cy="1691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Imagen relacionada">
              <a:extLst>
                <a:ext uri="{FF2B5EF4-FFF2-40B4-BE49-F238E27FC236}">
                  <a16:creationId xmlns:a16="http://schemas.microsoft.com/office/drawing/2014/main" id="{3CE25FA5-C980-4E59-995E-35EB72DC1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578" y="970311"/>
              <a:ext cx="1693571" cy="1693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760" y="4211267"/>
            <a:ext cx="4663823" cy="1889410"/>
          </a:xfrm>
          <a:prstGeom prst="rect">
            <a:avLst/>
          </a:prstGeom>
        </p:spPr>
      </p:pic>
      <p:grpSp>
        <p:nvGrpSpPr>
          <p:cNvPr id="22" name="Grupo 21"/>
          <p:cNvGrpSpPr/>
          <p:nvPr/>
        </p:nvGrpSpPr>
        <p:grpSpPr>
          <a:xfrm>
            <a:off x="6774999" y="4211267"/>
            <a:ext cx="3711076" cy="1889410"/>
            <a:chOff x="6774999" y="4211267"/>
            <a:chExt cx="3711076" cy="1889410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66313" y="4211267"/>
              <a:ext cx="1919762" cy="1889410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7" cstate="hq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4999" y="4211267"/>
              <a:ext cx="1889410" cy="1889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71126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720082" y="728448"/>
            <a:ext cx="2389223" cy="1538514"/>
            <a:chOff x="812801" y="1016000"/>
            <a:chExt cx="2389223" cy="1538514"/>
          </a:xfrm>
        </p:grpSpPr>
        <p:sp>
          <p:nvSpPr>
            <p:cNvPr id="7" name="Elipse 6"/>
            <p:cNvSpPr/>
            <p:nvPr/>
          </p:nvSpPr>
          <p:spPr>
            <a:xfrm>
              <a:off x="812801" y="1016000"/>
              <a:ext cx="2389223" cy="1538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1062282" y="1323593"/>
              <a:ext cx="1890261" cy="923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RNF:9</a:t>
              </a:r>
              <a:endPara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1833242" y="2688080"/>
            <a:ext cx="2984799" cy="1081515"/>
            <a:chOff x="-976395" y="875649"/>
            <a:chExt cx="2389223" cy="1538514"/>
          </a:xfrm>
        </p:grpSpPr>
        <p:sp>
          <p:nvSpPr>
            <p:cNvPr id="14" name="Elipse 13"/>
            <p:cNvSpPr/>
            <p:nvPr/>
          </p:nvSpPr>
          <p:spPr>
            <a:xfrm>
              <a:off x="-976395" y="8756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1864085" y="4341755"/>
            <a:ext cx="2984799" cy="1284301"/>
            <a:chOff x="-976396" y="804149"/>
            <a:chExt cx="2389223" cy="1538514"/>
          </a:xfrm>
        </p:grpSpPr>
        <p:sp>
          <p:nvSpPr>
            <p:cNvPr id="17" name="Elipse 16"/>
            <p:cNvSpPr/>
            <p:nvPr/>
          </p:nvSpPr>
          <p:spPr>
            <a:xfrm>
              <a:off x="-976396" y="8041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-732077" y="884083"/>
              <a:ext cx="1900584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Posterior</a:t>
              </a:r>
            </a:p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implementación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19" name="Picture 4" descr="Imagen relacionada">
            <a:extLst>
              <a:ext uri="{FF2B5EF4-FFF2-40B4-BE49-F238E27FC236}">
                <a16:creationId xmlns:a16="http://schemas.microsoft.com/office/drawing/2014/main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972" y="2545168"/>
            <a:ext cx="1334832" cy="13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35" y="2545168"/>
            <a:ext cx="1431332" cy="1348184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344" y="4341755"/>
            <a:ext cx="1334832" cy="135899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404" y="2465955"/>
            <a:ext cx="1064421" cy="1366384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867" y="4408481"/>
            <a:ext cx="1612535" cy="14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>
            <a:extLst>
              <a:ext uri="{FF2B5EF4-FFF2-40B4-BE49-F238E27FC236}">
                <a16:creationId xmlns:a16="http://schemas.microsoft.com/office/drawing/2014/main" id="{39A07C74-EC8E-4860-A08B-90B0809813C0}"/>
              </a:ext>
            </a:extLst>
          </p:cNvPr>
          <p:cNvSpPr txBox="1">
            <a:spLocks/>
          </p:cNvSpPr>
          <p:nvPr/>
        </p:nvSpPr>
        <p:spPr>
          <a:xfrm>
            <a:off x="731392" y="284362"/>
            <a:ext cx="3172948" cy="615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Casos de Uso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77" y="2120264"/>
            <a:ext cx="3817257" cy="38710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53" y="2487928"/>
            <a:ext cx="3879431" cy="252163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2020958" y="0"/>
            <a:ext cx="8195736" cy="6858000"/>
            <a:chOff x="2020958" y="0"/>
            <a:chExt cx="8195736" cy="6858000"/>
          </a:xfrm>
        </p:grpSpPr>
        <p:sp>
          <p:nvSpPr>
            <p:cNvPr id="11" name="Rectángulo 10"/>
            <p:cNvSpPr/>
            <p:nvPr/>
          </p:nvSpPr>
          <p:spPr>
            <a:xfrm>
              <a:off x="2020958" y="1744394"/>
              <a:ext cx="4548654" cy="42468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6569" y="0"/>
              <a:ext cx="6080125" cy="6858000"/>
            </a:xfrm>
            <a:prstGeom prst="rect">
              <a:avLst/>
            </a:prstGeom>
          </p:spPr>
        </p:pic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74097" y="2762924"/>
            <a:ext cx="2701213" cy="25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8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39" y="0"/>
            <a:ext cx="5455709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465" y="1184074"/>
            <a:ext cx="2069759" cy="17297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286" y="2801260"/>
            <a:ext cx="1743432" cy="17584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503790" y="4962703"/>
            <a:ext cx="2643408" cy="12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204" y="2108100"/>
            <a:ext cx="3171825" cy="33051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373" y="2037760"/>
            <a:ext cx="3879431" cy="25216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1" y="1630881"/>
            <a:ext cx="5371126" cy="4259612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572981" y="1630881"/>
            <a:ext cx="9130823" cy="4657377"/>
            <a:chOff x="572981" y="1630881"/>
            <a:chExt cx="9130823" cy="4657377"/>
          </a:xfrm>
        </p:grpSpPr>
        <p:sp>
          <p:nvSpPr>
            <p:cNvPr id="8" name="Rectángulo 7"/>
            <p:cNvSpPr/>
            <p:nvPr/>
          </p:nvSpPr>
          <p:spPr>
            <a:xfrm>
              <a:off x="572981" y="1630881"/>
              <a:ext cx="7769161" cy="465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164" y="1630881"/>
              <a:ext cx="6201640" cy="3705742"/>
            </a:xfrm>
            <a:prstGeom prst="rect">
              <a:avLst/>
            </a:prstGeom>
          </p:spPr>
        </p:pic>
      </p:grpSp>
      <p:grpSp>
        <p:nvGrpSpPr>
          <p:cNvPr id="12" name="Grupo 11"/>
          <p:cNvGrpSpPr/>
          <p:nvPr/>
        </p:nvGrpSpPr>
        <p:grpSpPr>
          <a:xfrm>
            <a:off x="1336281" y="2419344"/>
            <a:ext cx="2643408" cy="3166520"/>
            <a:chOff x="1336281" y="2419344"/>
            <a:chExt cx="2643408" cy="3166520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58732" y="2419344"/>
              <a:ext cx="1743432" cy="175846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336281" y="4371658"/>
              <a:ext cx="2643408" cy="1214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2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6" y="113376"/>
            <a:ext cx="3922644" cy="720061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106017" y="32809"/>
            <a:ext cx="4797287" cy="908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Actividad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606D8A-94C4-42F3-9316-BD6E6C42E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278" y="914003"/>
            <a:ext cx="5234610" cy="59439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E0EBBB-6FC4-48D7-97AA-DDB4BC34D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7" y="914004"/>
            <a:ext cx="4693855" cy="5943996"/>
          </a:xfrm>
          <a:prstGeom prst="rect">
            <a:avLst/>
          </a:prstGeom>
        </p:spPr>
      </p:pic>
      <p:pic>
        <p:nvPicPr>
          <p:cNvPr id="2050" name="Picture 2" descr="https://upload.wikimedia.org/wikipedia/commons/e/e4/Tremaux%27_Methode_-_animiertes_Beispiel.gif">
            <a:extLst>
              <a:ext uri="{FF2B5EF4-FFF2-40B4-BE49-F238E27FC236}">
                <a16:creationId xmlns:a16="http://schemas.microsoft.com/office/drawing/2014/main" id="{82F52B52-01C9-493F-A595-46DE296638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77" y="2204577"/>
            <a:ext cx="4964201" cy="336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124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6" y="113376"/>
            <a:ext cx="3922644" cy="720061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106017" y="32809"/>
            <a:ext cx="4797287" cy="908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Actividad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A98AEE5-D602-449A-A68A-ECE34CDA6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870" y="1021471"/>
            <a:ext cx="6512790" cy="26021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FBE799E-68FD-496C-96C0-5BE40E5EB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82" y="1021471"/>
            <a:ext cx="3620653" cy="370267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0CA4DE5B-B9D1-4C87-8E9F-582C39ED5D2F}"/>
              </a:ext>
            </a:extLst>
          </p:cNvPr>
          <p:cNvSpPr/>
          <p:nvPr/>
        </p:nvSpPr>
        <p:spPr>
          <a:xfrm>
            <a:off x="3063798" y="1515430"/>
            <a:ext cx="1152939" cy="111318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5AC700B-F89D-4010-97FE-CED7F28D50F0}"/>
              </a:ext>
            </a:extLst>
          </p:cNvPr>
          <p:cNvSpPr/>
          <p:nvPr/>
        </p:nvSpPr>
        <p:spPr>
          <a:xfrm>
            <a:off x="8980894" y="2066846"/>
            <a:ext cx="1152939" cy="111318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3119D2E-4438-40AA-AE27-009C25F27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2" y="1021471"/>
            <a:ext cx="11033894" cy="5472094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1AEA09BC-CD9D-48C7-BC30-225DBCBC624B}"/>
              </a:ext>
            </a:extLst>
          </p:cNvPr>
          <p:cNvSpPr/>
          <p:nvPr/>
        </p:nvSpPr>
        <p:spPr>
          <a:xfrm>
            <a:off x="2487328" y="3939080"/>
            <a:ext cx="1152939" cy="111318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CF6698A-E6C2-43FA-AE48-33364B6E6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82" y="1005256"/>
            <a:ext cx="11068042" cy="5472094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3B15D6A4-83F4-4636-A52D-6416AD092C53}"/>
              </a:ext>
            </a:extLst>
          </p:cNvPr>
          <p:cNvSpPr/>
          <p:nvPr/>
        </p:nvSpPr>
        <p:spPr>
          <a:xfrm>
            <a:off x="4454460" y="4167553"/>
            <a:ext cx="1152939" cy="111318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13214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1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83572" y="1020318"/>
            <a:ext cx="10051907" cy="530186"/>
          </a:xfrm>
        </p:spPr>
        <p:txBody>
          <a:bodyPr>
            <a:normAutofit fontScale="90000"/>
          </a:bodyPr>
          <a:lstStyle/>
          <a:p>
            <a:r>
              <a:rPr lang="es-CL" dirty="0"/>
              <a:t>Tiempos planificados y Estados de avance</a:t>
            </a:r>
          </a:p>
        </p:txBody>
      </p:sp>
      <p:pic>
        <p:nvPicPr>
          <p:cNvPr id="3074" name="Picture 2" descr="Resultado de imagen para archivos cumplidos icon">
            <a:extLst>
              <a:ext uri="{FF2B5EF4-FFF2-40B4-BE49-F238E27FC236}">
                <a16:creationId xmlns:a16="http://schemas.microsoft.com/office/drawing/2014/main" id="{FD6C9A3C-6FDE-4304-9773-8B539B95D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514" y="384662"/>
            <a:ext cx="2165182" cy="1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82806067-2970-40F7-8E0C-99EB0772E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173350"/>
              </p:ext>
            </p:extLst>
          </p:nvPr>
        </p:nvGraphicFramePr>
        <p:xfrm>
          <a:off x="269972" y="1634789"/>
          <a:ext cx="6470299" cy="500553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32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342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MÓDULOS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Facturas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Pendiente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Empresa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Mantenedor Huéspedes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Mantenedor Productos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Pendiente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Proveedores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Recepción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Pendiente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Empleado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Usuarios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10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 err="1"/>
                        <a:t>Checkin</a:t>
                      </a:r>
                      <a:r>
                        <a:rPr lang="es-CL" sz="1600" dirty="0"/>
                        <a:t> / </a:t>
                      </a:r>
                      <a:r>
                        <a:rPr lang="es-CL" sz="1600" dirty="0" err="1"/>
                        <a:t>CheckOut</a:t>
                      </a:r>
                      <a:endParaRPr lang="es-CL" sz="16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140123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Habitaciones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4299391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Comedor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0017141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de Compra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42393308"/>
                  </a:ext>
                </a:extLst>
              </a:tr>
            </a:tbl>
          </a:graphicData>
        </a:graphic>
      </p:graphicFrame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E60B5882-8A4E-4830-9A08-DBE57192B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920361"/>
              </p:ext>
            </p:extLst>
          </p:nvPr>
        </p:nvGraphicFramePr>
        <p:xfrm>
          <a:off x="5466539" y="2186160"/>
          <a:ext cx="6455489" cy="35925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17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250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ARTEFACTOS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Diseño Base de Datos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Casos de Uso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Requerimientos Funcionales y No Funcionales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Actividad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Aplicación Escritorio 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Página Web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Arquitectura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Pruebas de error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Pendiente la solución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Manual de usuario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Pendiente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8" name="Grupo 17">
            <a:extLst>
              <a:ext uri="{FF2B5EF4-FFF2-40B4-BE49-F238E27FC236}">
                <a16:creationId xmlns:a16="http://schemas.microsoft.com/office/drawing/2014/main" id="{BC3B2F0E-8A23-4B41-9265-3F5130F2396D}"/>
              </a:ext>
            </a:extLst>
          </p:cNvPr>
          <p:cNvGrpSpPr/>
          <p:nvPr/>
        </p:nvGrpSpPr>
        <p:grpSpPr>
          <a:xfrm>
            <a:off x="1375856" y="3422473"/>
            <a:ext cx="2984799" cy="1081515"/>
            <a:chOff x="-880924" y="824949"/>
            <a:chExt cx="2389223" cy="1538514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BA85030-B9FF-450A-B71B-B2835892E9C8}"/>
                </a:ext>
              </a:extLst>
            </p:cNvPr>
            <p:cNvSpPr/>
            <p:nvPr/>
          </p:nvSpPr>
          <p:spPr>
            <a:xfrm>
              <a:off x="-880924" y="8249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8F504726-4DE6-4F87-8EB4-E6036990AF1C}"/>
                </a:ext>
              </a:extLst>
            </p:cNvPr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CDD46D23-347A-4311-99CF-DD6D7318E91B}"/>
              </a:ext>
            </a:extLst>
          </p:cNvPr>
          <p:cNvSpPr/>
          <p:nvPr/>
        </p:nvSpPr>
        <p:spPr>
          <a:xfrm>
            <a:off x="7263807" y="5481834"/>
            <a:ext cx="1164696" cy="1060174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FFC000"/>
              </a:gs>
              <a:gs pos="100000">
                <a:srgbClr val="FFFF00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Arial Black" panose="020B0A04020102020204" pitchFamily="34" charset="0"/>
              </a:rPr>
              <a:t>17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C8C4818-985D-435E-BB4B-5871BAEC1E47}"/>
              </a:ext>
            </a:extLst>
          </p:cNvPr>
          <p:cNvGrpSpPr/>
          <p:nvPr/>
        </p:nvGrpSpPr>
        <p:grpSpPr>
          <a:xfrm>
            <a:off x="6510420" y="3378151"/>
            <a:ext cx="2984799" cy="1081515"/>
            <a:chOff x="-880924" y="824949"/>
            <a:chExt cx="2389223" cy="1538514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6B8CC5D8-0EB5-4ECB-AD42-DCC3C02E77FE}"/>
                </a:ext>
              </a:extLst>
            </p:cNvPr>
            <p:cNvSpPr/>
            <p:nvPr/>
          </p:nvSpPr>
          <p:spPr>
            <a:xfrm>
              <a:off x="-880924" y="8249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DCB64CF5-E9F2-4C4D-B133-EFF37C3A0AA7}"/>
                </a:ext>
              </a:extLst>
            </p:cNvPr>
            <p:cNvSpPr/>
            <p:nvPr/>
          </p:nvSpPr>
          <p:spPr>
            <a:xfrm>
              <a:off x="-831740" y="1222052"/>
              <a:ext cx="2119654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Por Implementar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Elipse 24">
            <a:extLst>
              <a:ext uri="{FF2B5EF4-FFF2-40B4-BE49-F238E27FC236}">
                <a16:creationId xmlns:a16="http://schemas.microsoft.com/office/drawing/2014/main" id="{D6FD1C27-EECB-4EC8-8CE1-D0F0F62ABF0B}"/>
              </a:ext>
            </a:extLst>
          </p:cNvPr>
          <p:cNvSpPr/>
          <p:nvPr/>
        </p:nvSpPr>
        <p:spPr>
          <a:xfrm>
            <a:off x="9534387" y="5481834"/>
            <a:ext cx="1164696" cy="1060174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FFC000"/>
              </a:gs>
              <a:gs pos="100000">
                <a:srgbClr val="FFFF00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259187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id="{9946E3B3-5957-441C-A9FB-EB83E9F96CC3}"/>
              </a:ext>
            </a:extLst>
          </p:cNvPr>
          <p:cNvSpPr/>
          <p:nvPr/>
        </p:nvSpPr>
        <p:spPr>
          <a:xfrm>
            <a:off x="218556" y="218586"/>
            <a:ext cx="2355831" cy="720061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890ACBB-032E-4FBB-B7D5-C71E280A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57" y="218586"/>
            <a:ext cx="2355831" cy="720061"/>
          </a:xfrm>
        </p:spPr>
        <p:txBody>
          <a:bodyPr/>
          <a:lstStyle/>
          <a:p>
            <a:r>
              <a:rPr lang="es-ES" dirty="0"/>
              <a:t>Mockups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B49D33-8ABA-463F-9105-54FA0ED04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2559975"/>
            <a:ext cx="3597584" cy="3816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9308D1-537E-4589-8666-9A69D7EC3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65" y="1115668"/>
            <a:ext cx="8269331" cy="3509165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E47EAEE8-2BA5-4506-A8BD-D346A51F3806}"/>
              </a:ext>
            </a:extLst>
          </p:cNvPr>
          <p:cNvSpPr/>
          <p:nvPr/>
        </p:nvSpPr>
        <p:spPr>
          <a:xfrm>
            <a:off x="7526216" y="3158784"/>
            <a:ext cx="2574387" cy="9038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MENÚ</a:t>
            </a:r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5FE9A3E-07FB-4438-BD49-9A3BE0B2C23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921306" y="1828800"/>
            <a:ext cx="981920" cy="1462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C072B8C-4D75-49D0-980E-5B62C9F89D72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8510954" y="1812650"/>
            <a:ext cx="302456" cy="1346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F5E2C44-AF19-4A83-9B42-35849EAFC216}"/>
              </a:ext>
            </a:extLst>
          </p:cNvPr>
          <p:cNvCxnSpPr>
            <a:stCxn id="12" idx="7"/>
          </p:cNvCxnSpPr>
          <p:nvPr/>
        </p:nvCxnSpPr>
        <p:spPr>
          <a:xfrm flipV="1">
            <a:off x="9723593" y="1688123"/>
            <a:ext cx="250401" cy="160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1691411-4B92-490B-844F-947CF12AA6BF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5500468" y="1688123"/>
            <a:ext cx="2025748" cy="192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C5B818DB-F9C6-4970-9CB6-2D51AEA00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14" y="1084631"/>
            <a:ext cx="8077200" cy="24003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7E86190-85D7-4D15-B4A5-2BF8F30DF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1115491"/>
            <a:ext cx="11420863" cy="526115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520895B-4008-4894-93AE-4EE639BDF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77" y="938647"/>
            <a:ext cx="4731559" cy="576542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C02D5CA-D241-4CB2-8502-5453D30E90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6" y="1278232"/>
            <a:ext cx="5981700" cy="49911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AFCA2EF6-A253-4131-8687-6EF7007A52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08" y="1146351"/>
            <a:ext cx="8834184" cy="526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545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F6F7AF-6591-4BCF-A598-F18D4B7F8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82" y="0"/>
            <a:ext cx="9660835" cy="6858000"/>
          </a:xfrm>
          <a:prstGeom prst="rect">
            <a:avLst/>
          </a:prstGeom>
        </p:spPr>
      </p:pic>
      <p:sp>
        <p:nvSpPr>
          <p:cNvPr id="3" name="Botón de acción: ir al final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899DD40-02DD-49C7-AA03-314D52B3F865}"/>
              </a:ext>
            </a:extLst>
          </p:cNvPr>
          <p:cNvSpPr/>
          <p:nvPr/>
        </p:nvSpPr>
        <p:spPr>
          <a:xfrm>
            <a:off x="-1" y="6387152"/>
            <a:ext cx="736979" cy="470847"/>
          </a:xfrm>
          <a:prstGeom prst="actionButtonE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DE444-7536-4270-AEB4-D3231F02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26" y="815699"/>
            <a:ext cx="10515600" cy="1325563"/>
          </a:xfrm>
        </p:spPr>
        <p:txBody>
          <a:bodyPr/>
          <a:lstStyle/>
          <a:p>
            <a:pPr algn="ctr"/>
            <a:r>
              <a:rPr lang="es-CL" dirty="0"/>
              <a:t>Temario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4AF2CE-2CF4-4F1C-8EF1-5D8ED43E6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06662"/>
            <a:ext cx="5181600" cy="4351338"/>
          </a:xfrm>
        </p:spPr>
        <p:txBody>
          <a:bodyPr>
            <a:normAutofit/>
          </a:bodyPr>
          <a:lstStyle/>
          <a:p>
            <a:r>
              <a:rPr lang="es-CL" dirty="0"/>
              <a:t>Contexto</a:t>
            </a:r>
          </a:p>
          <a:p>
            <a:r>
              <a:rPr lang="es-CL" dirty="0"/>
              <a:t>Problemática </a:t>
            </a:r>
          </a:p>
          <a:p>
            <a:r>
              <a:rPr lang="es-CL" dirty="0"/>
              <a:t> Solución (Software)</a:t>
            </a:r>
          </a:p>
          <a:p>
            <a:r>
              <a:rPr lang="es-CL" dirty="0"/>
              <a:t>Base de Datos</a:t>
            </a:r>
          </a:p>
          <a:p>
            <a:r>
              <a:rPr lang="es-CL" dirty="0"/>
              <a:t>Diagrama de Arquitectura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D3FB7F4-2C5A-4D49-9AE0-380326091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506662"/>
            <a:ext cx="5181600" cy="4351338"/>
          </a:xfrm>
        </p:spPr>
        <p:txBody>
          <a:bodyPr/>
          <a:lstStyle/>
          <a:p>
            <a:r>
              <a:rPr lang="es-CL" dirty="0"/>
              <a:t>RF &amp;  RNF</a:t>
            </a:r>
          </a:p>
          <a:p>
            <a:r>
              <a:rPr lang="es-CL" dirty="0"/>
              <a:t>Casos De Uso</a:t>
            </a:r>
          </a:p>
          <a:p>
            <a:r>
              <a:rPr lang="es-CL" dirty="0"/>
              <a:t>Planificación</a:t>
            </a:r>
          </a:p>
          <a:p>
            <a:r>
              <a:rPr lang="es-CL" dirty="0" err="1"/>
              <a:t>Mock</a:t>
            </a:r>
            <a:r>
              <a:rPr lang="es-CL" dirty="0"/>
              <a:t> Ups</a:t>
            </a:r>
          </a:p>
          <a:p>
            <a:r>
              <a:rPr lang="es-CL" dirty="0"/>
              <a:t>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AE1A91-B7C2-4957-BD0F-87BB2B027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5" y="0"/>
            <a:ext cx="10518967" cy="6858000"/>
          </a:xfrm>
          <a:prstGeom prst="rect">
            <a:avLst/>
          </a:prstGeom>
        </p:spPr>
      </p:pic>
      <p:sp>
        <p:nvSpPr>
          <p:cNvPr id="5" name="Botón de acción: ir al principio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EC31760-B537-433B-91B7-52B1899299A3}"/>
              </a:ext>
            </a:extLst>
          </p:cNvPr>
          <p:cNvSpPr/>
          <p:nvPr/>
        </p:nvSpPr>
        <p:spPr>
          <a:xfrm>
            <a:off x="0" y="6414448"/>
            <a:ext cx="736979" cy="443552"/>
          </a:xfrm>
          <a:prstGeom prst="actionButtonBeginning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5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974937"/>
            <a:ext cx="10515600" cy="1325563"/>
          </a:xfrm>
        </p:spPr>
        <p:txBody>
          <a:bodyPr/>
          <a:lstStyle/>
          <a:p>
            <a:r>
              <a:rPr lang="es-CL" dirty="0"/>
              <a:t>Reflexión final</a:t>
            </a:r>
          </a:p>
        </p:txBody>
      </p:sp>
      <p:sp>
        <p:nvSpPr>
          <p:cNvPr id="2" name="Rectángulo 1"/>
          <p:cNvSpPr/>
          <p:nvPr/>
        </p:nvSpPr>
        <p:spPr>
          <a:xfrm>
            <a:off x="838200" y="2092682"/>
            <a:ext cx="967096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CL" b="1" dirty="0"/>
              <a:t>Lecciones Aprendidas con la Experiencia.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problemas que se vivieron como equipo?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los evitaría para un próximo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casos más complejos en desarrollar?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¿Perciben un crecimiento en su capacidad para desarrollar proyectos informáticos reales?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se abordó la gestión del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auto-aprendizajes a nivel técnico que han logrado en el proceso?</a:t>
            </a:r>
          </a:p>
        </p:txBody>
      </p:sp>
    </p:spTree>
    <p:extLst>
      <p:ext uri="{BB962C8B-B14F-4D97-AF65-F5344CB8AC3E}">
        <p14:creationId xmlns:p14="http://schemas.microsoft.com/office/powerpoint/2010/main" val="466460528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3139" y="1047706"/>
            <a:ext cx="10515600" cy="1325563"/>
          </a:xfrm>
        </p:spPr>
        <p:txBody>
          <a:bodyPr>
            <a:noAutofit/>
          </a:bodyPr>
          <a:lstStyle/>
          <a:p>
            <a:r>
              <a:rPr lang="es-CL" sz="3200" dirty="0"/>
              <a:t>NOTA:</a:t>
            </a:r>
            <a:br>
              <a:rPr lang="es-CL" sz="3200" dirty="0"/>
            </a:br>
            <a:r>
              <a:rPr lang="es-CL" sz="3200" dirty="0">
                <a:solidFill>
                  <a:srgbClr val="FF0000"/>
                </a:solidFill>
              </a:rPr>
              <a:t>Recordar que se evaluará el cumplimiento del desarrollo del Sistema considerando los siguientes aspectos mínimos: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013139" y="2703626"/>
            <a:ext cx="9702083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4.1. Requisitos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autenticación de usuarios.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el manejo de múltiples perfiles por usuario.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mantención de los datos maestros del sistema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4.2. Requisitos no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ser desarrollado en capas.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 base de datos a utilizar debe ser Oracle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tener una interfaz web y una interfaz de escritorio o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mobile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Los procesamientos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batch</a:t>
            </a: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deben realizarse con PL/SQL en Oracle (procedimientos almacenados)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69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66513-7096-48F5-BDEC-5ADC5B4F1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18381"/>
            <a:ext cx="10515600" cy="1325563"/>
          </a:xfrm>
        </p:spPr>
        <p:txBody>
          <a:bodyPr/>
          <a:lstStyle/>
          <a:p>
            <a:pPr algn="ctr"/>
            <a:r>
              <a:rPr lang="es-CL" dirty="0"/>
              <a:t>Objetivos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078A7F3-5937-4F80-9F2B-45C98FDD8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334419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s-CL" sz="2800" dirty="0"/>
              <a:t>Principales</a:t>
            </a:r>
            <a:endParaRPr lang="en-US" sz="2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55DAF-2F5E-4197-940D-E08419295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58331"/>
            <a:ext cx="5157787" cy="36845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s-CL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Dar a conocer ventajas de nuestra Aplicación como solución de la problemática.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Explicar el proceso de desarrollo.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Demostración del Software</a:t>
            </a:r>
          </a:p>
          <a:p>
            <a:pPr>
              <a:buFont typeface="Wingdings" panose="05000000000000000000" pitchFamily="2" charset="2"/>
              <a:buChar char="Ø"/>
            </a:pPr>
            <a:endParaRPr lang="es-CL" dirty="0"/>
          </a:p>
          <a:p>
            <a:endParaRPr lang="es-CL" dirty="0"/>
          </a:p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34938B0-2DC6-48AB-AD67-13F4A568A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34419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s-CL" sz="2800" dirty="0"/>
              <a:t>Secundario</a:t>
            </a:r>
            <a:endParaRPr lang="en-US" sz="2800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64ACB5D2-734A-4738-A7A8-8598DD583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58331"/>
            <a:ext cx="5183188" cy="36845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s-CL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Analizar la documentación.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Objetivos de la documentación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47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961FBF3-81E1-48D7-9060-A37766B59C55}"/>
              </a:ext>
            </a:extLst>
          </p:cNvPr>
          <p:cNvSpPr/>
          <p:nvPr/>
        </p:nvSpPr>
        <p:spPr>
          <a:xfrm>
            <a:off x="4109128" y="2094510"/>
            <a:ext cx="4347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MINISTERIO DE ECONOMÍA 2017</a:t>
            </a:r>
          </a:p>
        </p:txBody>
      </p:sp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AE682868-74CE-408A-90CC-86648DFA3B17}"/>
              </a:ext>
            </a:extLst>
          </p:cNvPr>
          <p:cNvGraphicFramePr/>
          <p:nvPr>
            <p:extLst/>
          </p:nvPr>
        </p:nvGraphicFramePr>
        <p:xfrm>
          <a:off x="561008" y="3445566"/>
          <a:ext cx="5004905" cy="3103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0BD8C86A-1E94-4A4A-97CE-F2B7513CB310}"/>
              </a:ext>
            </a:extLst>
          </p:cNvPr>
          <p:cNvGraphicFramePr/>
          <p:nvPr>
            <p:extLst/>
          </p:nvPr>
        </p:nvGraphicFramePr>
        <p:xfrm>
          <a:off x="6418470" y="3445566"/>
          <a:ext cx="5495234" cy="3103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3" name="Imagen 22">
            <a:extLst>
              <a:ext uri="{FF2B5EF4-FFF2-40B4-BE49-F238E27FC236}">
                <a16:creationId xmlns:a16="http://schemas.microsoft.com/office/drawing/2014/main" id="{9C4D3F82-8E76-494A-905A-21C2680CA59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031"/>
          <a:stretch/>
        </p:blipFill>
        <p:spPr>
          <a:xfrm>
            <a:off x="2604376" y="1313601"/>
            <a:ext cx="1339880" cy="124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20" grpId="0">
        <p:bldAsOne/>
      </p:bldGraphic>
      <p:bldGraphic spid="22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ACE0054-1FCB-4188-8EA2-F2BE7B7DA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84" y="1035232"/>
            <a:ext cx="3162581" cy="20556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378F80-E5CF-4B97-849B-681E8398F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5" y="3687949"/>
            <a:ext cx="3811821" cy="27421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E144022-35D4-4272-A67C-0BF5B0DF7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56"/>
          <a:stretch/>
        </p:blipFill>
        <p:spPr>
          <a:xfrm>
            <a:off x="7779026" y="3456368"/>
            <a:ext cx="3962575" cy="16026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789F3A-BC4D-4226-987B-364A11B89B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9"/>
          <a:stretch/>
        </p:blipFill>
        <p:spPr>
          <a:xfrm>
            <a:off x="5494787" y="4650447"/>
            <a:ext cx="3609457" cy="1537165"/>
          </a:xfrm>
          <a:prstGeom prst="rect">
            <a:avLst/>
          </a:prstGeom>
        </p:spPr>
      </p:pic>
      <p:sp>
        <p:nvSpPr>
          <p:cNvPr id="10" name="Rectángulo: esquinas diagonales cortadas 9">
            <a:extLst>
              <a:ext uri="{FF2B5EF4-FFF2-40B4-BE49-F238E27FC236}">
                <a16:creationId xmlns:a16="http://schemas.microsoft.com/office/drawing/2014/main" id="{5150AF12-4244-4288-A224-831D052A3035}"/>
              </a:ext>
            </a:extLst>
          </p:cNvPr>
          <p:cNvSpPr/>
          <p:nvPr/>
        </p:nvSpPr>
        <p:spPr>
          <a:xfrm>
            <a:off x="8878334" y="241441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C38A5E6D-CF48-4830-A27C-0A057F4D40E0}"/>
              </a:ext>
            </a:extLst>
          </p:cNvPr>
          <p:cNvSpPr txBox="1">
            <a:spLocks/>
          </p:cNvSpPr>
          <p:nvPr/>
        </p:nvSpPr>
        <p:spPr>
          <a:xfrm>
            <a:off x="8981141" y="393652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523639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8D6E956E-7A64-4FBF-9C7C-3054AE0714BF}"/>
              </a:ext>
            </a:extLst>
          </p:cNvPr>
          <p:cNvSpPr/>
          <p:nvPr/>
        </p:nvSpPr>
        <p:spPr>
          <a:xfrm>
            <a:off x="5597380" y="1295280"/>
            <a:ext cx="368292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 $</a:t>
            </a:r>
          </a:p>
        </p:txBody>
      </p:sp>
      <p:sp>
        <p:nvSpPr>
          <p:cNvPr id="7" name="AutoShape 2" descr="Resultado de imagen para persona pensando dinero">
            <a:extLst>
              <a:ext uri="{FF2B5EF4-FFF2-40B4-BE49-F238E27FC236}">
                <a16:creationId xmlns:a16="http://schemas.microsoft.com/office/drawing/2014/main" id="{5E202352-A2E3-439D-A4E4-716D3185E2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3A016B-ADF1-49E6-8EFF-5645F8E4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3" y="3052842"/>
            <a:ext cx="3590925" cy="3590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6AD45D-D0F1-4248-AD9A-96240CC7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834" y="3052842"/>
            <a:ext cx="3590925" cy="35909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7864CBB-E4E3-4C4A-A686-EA1C54016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35" y="3052842"/>
            <a:ext cx="3609682" cy="36096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985ED67-D90C-4586-ADB5-BBDCC757D1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302" y="3276600"/>
            <a:ext cx="1184547" cy="118454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FF3A716-5F53-4F25-9BE1-0D4DE39E96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295280"/>
            <a:ext cx="967944" cy="9679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17B58CE-4603-41FE-BBBB-173CAEAD60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834" y="1225573"/>
            <a:ext cx="1037651" cy="103765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31863F8F-B269-49C9-BFA3-11D07CD17F72}"/>
              </a:ext>
            </a:extLst>
          </p:cNvPr>
          <p:cNvSpPr/>
          <p:nvPr/>
        </p:nvSpPr>
        <p:spPr>
          <a:xfrm>
            <a:off x="5242485" y="1082678"/>
            <a:ext cx="18762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dirty="0"/>
          </a:p>
        </p:txBody>
      </p:sp>
      <p:sp>
        <p:nvSpPr>
          <p:cNvPr id="30" name="Rectángulo: esquinas diagonales cortadas 29">
            <a:extLst>
              <a:ext uri="{FF2B5EF4-FFF2-40B4-BE49-F238E27FC236}">
                <a16:creationId xmlns:a16="http://schemas.microsoft.com/office/drawing/2014/main" id="{7D08675C-6E60-4051-9ED6-72769E2CF46C}"/>
              </a:ext>
            </a:extLst>
          </p:cNvPr>
          <p:cNvSpPr/>
          <p:nvPr/>
        </p:nvSpPr>
        <p:spPr>
          <a:xfrm>
            <a:off x="8891586" y="84373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ítulo 3">
            <a:extLst>
              <a:ext uri="{FF2B5EF4-FFF2-40B4-BE49-F238E27FC236}">
                <a16:creationId xmlns:a16="http://schemas.microsoft.com/office/drawing/2014/main" id="{2E757C72-4A84-49BB-A329-33CCCC7F33E5}"/>
              </a:ext>
            </a:extLst>
          </p:cNvPr>
          <p:cNvSpPr txBox="1">
            <a:spLocks/>
          </p:cNvSpPr>
          <p:nvPr/>
        </p:nvSpPr>
        <p:spPr>
          <a:xfrm>
            <a:off x="8994393" y="236584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Problemática</a:t>
            </a:r>
          </a:p>
        </p:txBody>
      </p:sp>
    </p:spTree>
    <p:extLst>
      <p:ext uri="{BB962C8B-B14F-4D97-AF65-F5344CB8AC3E}">
        <p14:creationId xmlns:p14="http://schemas.microsoft.com/office/powerpoint/2010/main" val="3054674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08382" y="1882341"/>
            <a:ext cx="10575235" cy="641806"/>
          </a:xfrm>
        </p:spPr>
        <p:txBody>
          <a:bodyPr>
            <a:normAutofit fontScale="90000"/>
          </a:bodyPr>
          <a:lstStyle/>
          <a:p>
            <a:pPr algn="ctr"/>
            <a:br>
              <a:rPr lang="es-CL" sz="4000" dirty="0"/>
            </a:br>
            <a:br>
              <a:rPr lang="es-CL" sz="1800" dirty="0"/>
            </a:br>
            <a:b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CL" sz="1800" dirty="0"/>
            </a:br>
            <a:br>
              <a:rPr lang="es-ES" sz="1800" dirty="0">
                <a:latin typeface="+mn-lt"/>
              </a:rPr>
            </a:br>
            <a:br>
              <a:rPr lang="es-CL" dirty="0"/>
            </a:br>
            <a:endParaRPr lang="es-CL" dirty="0"/>
          </a:p>
        </p:txBody>
      </p:sp>
      <p:pic>
        <p:nvPicPr>
          <p:cNvPr id="3074" name="Picture 2" descr="Resultado de imagen para pagina web icon">
            <a:extLst>
              <a:ext uri="{FF2B5EF4-FFF2-40B4-BE49-F238E27FC236}">
                <a16:creationId xmlns:a16="http://schemas.microsoft.com/office/drawing/2014/main" id="{1B3F1B81-D0A3-466C-A0C9-CEF7ED0C3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574" y="2891753"/>
            <a:ext cx="2435288" cy="243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1" y="284188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2465FDA-F4BC-449E-B052-FABC6F4CAC52}"/>
              </a:ext>
            </a:extLst>
          </p:cNvPr>
          <p:cNvSpPr txBox="1"/>
          <p:nvPr/>
        </p:nvSpPr>
        <p:spPr>
          <a:xfrm>
            <a:off x="4845379" y="1616804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Sistema de Software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2F9366-48A8-40B1-B85C-166083C23958}"/>
              </a:ext>
            </a:extLst>
          </p:cNvPr>
          <p:cNvSpPr txBox="1"/>
          <p:nvPr/>
        </p:nvSpPr>
        <p:spPr>
          <a:xfrm>
            <a:off x="8727070" y="2202381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Aplicación de Escritorio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BA016F-9648-4061-A8A0-A6D283E3B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87" y="3709603"/>
            <a:ext cx="829528" cy="82952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90E640F-8106-4203-9DD2-1B143006D639}"/>
              </a:ext>
            </a:extLst>
          </p:cNvPr>
          <p:cNvSpPr txBox="1"/>
          <p:nvPr/>
        </p:nvSpPr>
        <p:spPr>
          <a:xfrm>
            <a:off x="4783632" y="3840568"/>
            <a:ext cx="281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Ver Órdenes de Compra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AC8F0DE-47DD-4748-AC8E-5E278B10B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804" y="2702111"/>
            <a:ext cx="829528" cy="82952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AE7CA88-FC8C-46B2-88B6-3D2D93235BDA}"/>
              </a:ext>
            </a:extLst>
          </p:cNvPr>
          <p:cNvSpPr txBox="1"/>
          <p:nvPr/>
        </p:nvSpPr>
        <p:spPr>
          <a:xfrm>
            <a:off x="4702865" y="276609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Pedir</a:t>
            </a:r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Habitaciones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5651D72-C165-4686-8AD7-3568A546A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804" y="4720884"/>
            <a:ext cx="829528" cy="82952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124D33-B68E-4A5C-A078-483BCA894F74}"/>
              </a:ext>
            </a:extLst>
          </p:cNvPr>
          <p:cNvSpPr txBox="1"/>
          <p:nvPr/>
        </p:nvSpPr>
        <p:spPr>
          <a:xfrm>
            <a:off x="4678878" y="4780971"/>
            <a:ext cx="354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Listar Trabajadores (Huéspedes)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2E9EB2-79E6-4787-BDB8-B8F9F79736C5}"/>
              </a:ext>
            </a:extLst>
          </p:cNvPr>
          <p:cNvSpPr txBox="1"/>
          <p:nvPr/>
        </p:nvSpPr>
        <p:spPr>
          <a:xfrm>
            <a:off x="1099906" y="2195989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Página Web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D6BFC96-93D0-4326-B4E0-0E97507B6F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15" y="5681782"/>
            <a:ext cx="829528" cy="82952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51173E7-6F51-4076-AAA6-67B4B70D4A72}"/>
              </a:ext>
            </a:extLst>
          </p:cNvPr>
          <p:cNvSpPr txBox="1"/>
          <p:nvPr/>
        </p:nvSpPr>
        <p:spPr>
          <a:xfrm>
            <a:off x="5255760" y="5774929"/>
            <a:ext cx="231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Listar Habitaciones</a:t>
            </a:r>
          </a:p>
        </p:txBody>
      </p:sp>
    </p:spTree>
    <p:extLst>
      <p:ext uri="{BB962C8B-B14F-4D97-AF65-F5344CB8AC3E}">
        <p14:creationId xmlns:p14="http://schemas.microsoft.com/office/powerpoint/2010/main" val="74292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7" grpId="0"/>
      <p:bldP spid="18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BCEB4ADF-C478-4671-BBD2-15CCF9348FEC}"/>
              </a:ext>
            </a:extLst>
          </p:cNvPr>
          <p:cNvSpPr/>
          <p:nvPr/>
        </p:nvSpPr>
        <p:spPr>
          <a:xfrm>
            <a:off x="5451662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A528287-D9AD-4C02-9B12-B716E67D902C}"/>
              </a:ext>
            </a:extLst>
          </p:cNvPr>
          <p:cNvSpPr/>
          <p:nvPr/>
        </p:nvSpPr>
        <p:spPr>
          <a:xfrm>
            <a:off x="8869114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2A90AED-283A-458A-B0F6-D15949C49929}"/>
              </a:ext>
            </a:extLst>
          </p:cNvPr>
          <p:cNvSpPr txBox="1"/>
          <p:nvPr/>
        </p:nvSpPr>
        <p:spPr>
          <a:xfrm>
            <a:off x="9034656" y="4011177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PEDIDO</a:t>
            </a: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D7ABCF6D-6B73-4FB0-A05F-4EE3402631FC}"/>
              </a:ext>
            </a:extLst>
          </p:cNvPr>
          <p:cNvSpPr/>
          <p:nvPr/>
        </p:nvSpPr>
        <p:spPr>
          <a:xfrm>
            <a:off x="7381461" y="1229945"/>
            <a:ext cx="4151942" cy="993035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1739467-9CF7-4A52-920F-8A3695010E4A}"/>
              </a:ext>
            </a:extLst>
          </p:cNvPr>
          <p:cNvSpPr txBox="1">
            <a:spLocks/>
          </p:cNvSpPr>
          <p:nvPr/>
        </p:nvSpPr>
        <p:spPr>
          <a:xfrm>
            <a:off x="7447459" y="1334481"/>
            <a:ext cx="4085944" cy="840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Diseño Base de Datos</a:t>
            </a:r>
          </a:p>
        </p:txBody>
      </p:sp>
      <p:pic>
        <p:nvPicPr>
          <p:cNvPr id="1026" name="Picture 2" descr="Resultado de imagen para icon cinta png">
            <a:extLst>
              <a:ext uri="{FF2B5EF4-FFF2-40B4-BE49-F238E27FC236}">
                <a16:creationId xmlns:a16="http://schemas.microsoft.com/office/drawing/2014/main" id="{6727C2D2-1375-4A78-93C3-E934B3CC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148" y="3093693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87CC418-4D4B-43F9-B4CA-86E044676727}"/>
              </a:ext>
            </a:extLst>
          </p:cNvPr>
          <p:cNvSpPr txBox="1"/>
          <p:nvPr/>
        </p:nvSpPr>
        <p:spPr>
          <a:xfrm>
            <a:off x="5574148" y="4081426"/>
            <a:ext cx="21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COMPRA</a:t>
            </a:r>
          </a:p>
        </p:txBody>
      </p:sp>
      <p:pic>
        <p:nvPicPr>
          <p:cNvPr id="12" name="Picture 2" descr="Resultado de imagen para icon cinta png">
            <a:extLst>
              <a:ext uri="{FF2B5EF4-FFF2-40B4-BE49-F238E27FC236}">
                <a16:creationId xmlns:a16="http://schemas.microsoft.com/office/drawing/2014/main" id="{DCC51B29-3F11-42F4-9CC1-39F61111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579" y="3106221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9A62FEF-3BDA-4426-9352-60E8B8C248E0}"/>
              </a:ext>
            </a:extLst>
          </p:cNvPr>
          <p:cNvSpPr txBox="1"/>
          <p:nvPr/>
        </p:nvSpPr>
        <p:spPr>
          <a:xfrm>
            <a:off x="237634" y="4282210"/>
            <a:ext cx="4932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Los dos “corazones” de la Base de datos están </a:t>
            </a:r>
          </a:p>
          <a:p>
            <a:r>
              <a:rPr lang="es-ES" dirty="0"/>
              <a:t>Conformadas por las entidades: Orden de Compra </a:t>
            </a:r>
          </a:p>
          <a:p>
            <a:r>
              <a:rPr lang="es-ES" dirty="0"/>
              <a:t>(a la izquierda) y Orden De Pedido (derecha)</a:t>
            </a:r>
          </a:p>
        </p:txBody>
      </p:sp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0F846507-8E19-4929-A940-B66C36377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16" y="147447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8A0A9-02D4-4855-983B-09BC5DC3AD91}"/>
              </a:ext>
            </a:extLst>
          </p:cNvPr>
          <p:cNvCxnSpPr/>
          <p:nvPr/>
        </p:nvCxnSpPr>
        <p:spPr>
          <a:xfrm>
            <a:off x="5698435" y="48900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2E04C8-6ECE-416B-83BE-02BFD847455D}"/>
              </a:ext>
            </a:extLst>
          </p:cNvPr>
          <p:cNvCxnSpPr/>
          <p:nvPr/>
        </p:nvCxnSpPr>
        <p:spPr>
          <a:xfrm>
            <a:off x="5685183" y="4743875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8F32B7C-8D91-4D63-B2C2-D29C9E2D533A}"/>
              </a:ext>
            </a:extLst>
          </p:cNvPr>
          <p:cNvCxnSpPr/>
          <p:nvPr/>
        </p:nvCxnSpPr>
        <p:spPr>
          <a:xfrm>
            <a:off x="5685183" y="5062330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79EB726-3FDD-41CF-B38F-7C6773F369E6}"/>
              </a:ext>
            </a:extLst>
          </p:cNvPr>
          <p:cNvCxnSpPr/>
          <p:nvPr/>
        </p:nvCxnSpPr>
        <p:spPr>
          <a:xfrm>
            <a:off x="5685183" y="5333999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3B1F420-EFA9-418B-B4F3-D2340C9C65B3}"/>
              </a:ext>
            </a:extLst>
          </p:cNvPr>
          <p:cNvCxnSpPr/>
          <p:nvPr/>
        </p:nvCxnSpPr>
        <p:spPr>
          <a:xfrm>
            <a:off x="9073492" y="4577591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0308087-49D7-4F44-9F36-DE9E8A734E8B}"/>
              </a:ext>
            </a:extLst>
          </p:cNvPr>
          <p:cNvCxnSpPr/>
          <p:nvPr/>
        </p:nvCxnSpPr>
        <p:spPr>
          <a:xfrm>
            <a:off x="9073492" y="4896678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1AD4A0E-701E-4139-AF28-48052C0F8348}"/>
              </a:ext>
            </a:extLst>
          </p:cNvPr>
          <p:cNvCxnSpPr/>
          <p:nvPr/>
        </p:nvCxnSpPr>
        <p:spPr>
          <a:xfrm>
            <a:off x="9073492" y="5278427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Resultado de imagen para pdf icon">
            <a:extLst>
              <a:ext uri="{FF2B5EF4-FFF2-40B4-BE49-F238E27FC236}">
                <a16:creationId xmlns:a16="http://schemas.microsoft.com/office/drawing/2014/main" id="{1DC691CC-7060-4AEF-8E6F-18FD5998CF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2B2D986-8290-4BFD-9DED-3435C5D357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412" y="3043520"/>
            <a:ext cx="950690" cy="95069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9F238E3-0EC0-4F50-8B8F-2A5C59B4E8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773" y="3093693"/>
            <a:ext cx="950690" cy="950690"/>
          </a:xfrm>
          <a:prstGeom prst="rect">
            <a:avLst/>
          </a:prstGeom>
        </p:spPr>
      </p:pic>
      <p:sp>
        <p:nvSpPr>
          <p:cNvPr id="13" name="Botón de acción: obtener información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B306E60-5BC5-40A3-8B35-F51FA7AD1F5D}"/>
              </a:ext>
            </a:extLst>
          </p:cNvPr>
          <p:cNvSpPr/>
          <p:nvPr/>
        </p:nvSpPr>
        <p:spPr>
          <a:xfrm>
            <a:off x="0" y="6202017"/>
            <a:ext cx="715617" cy="655983"/>
          </a:xfrm>
          <a:prstGeom prst="actionButtonInformat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11" grpId="0"/>
      <p:bldP spid="10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diagonales cortadas 5">
            <a:extLst>
              <a:ext uri="{FF2B5EF4-FFF2-40B4-BE49-F238E27FC236}">
                <a16:creationId xmlns:a16="http://schemas.microsoft.com/office/drawing/2014/main" id="{D3EFA27D-15CE-4970-A8DD-0F5B8AA57392}"/>
              </a:ext>
            </a:extLst>
          </p:cNvPr>
          <p:cNvSpPr/>
          <p:nvPr/>
        </p:nvSpPr>
        <p:spPr>
          <a:xfrm>
            <a:off x="185529" y="1110349"/>
            <a:ext cx="4407281" cy="663473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68B11745-B283-47ED-A054-5A1AAA852EAA}"/>
              </a:ext>
            </a:extLst>
          </p:cNvPr>
          <p:cNvSpPr txBox="1">
            <a:spLocks/>
          </p:cNvSpPr>
          <p:nvPr/>
        </p:nvSpPr>
        <p:spPr>
          <a:xfrm>
            <a:off x="185529" y="1277299"/>
            <a:ext cx="5910471" cy="329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Arquitectura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328D97-80E4-4E2C-86FB-C83AAF933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21" y="839245"/>
            <a:ext cx="6221066" cy="6018755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2FFEF85B-51C7-4BEC-8AAF-F934DBFB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9" y="1899929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3332AB22-5077-4AEA-A15C-8C8FFEFA0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49" y="4015928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4.bp.blogspot.com/-0Sd9-UIbMa0/VZPztZe5Q6I/AAAAAAAAAMk/qLXfMJo4htY/s1600/ckic.gif">
            <a:extLst>
              <a:ext uri="{FF2B5EF4-FFF2-40B4-BE49-F238E27FC236}">
                <a16:creationId xmlns:a16="http://schemas.microsoft.com/office/drawing/2014/main" id="{F70F7A31-9A08-42F8-B8DE-D79C4264A0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121" y="2392277"/>
            <a:ext cx="28575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recepcion icono">
            <a:extLst>
              <a:ext uri="{FF2B5EF4-FFF2-40B4-BE49-F238E27FC236}">
                <a16:creationId xmlns:a16="http://schemas.microsoft.com/office/drawing/2014/main" id="{4DAD8BEC-3206-4152-A01B-5B525082F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80" y="4814969"/>
            <a:ext cx="1243989" cy="124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82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2302</TotalTime>
  <Words>521</Words>
  <Application>Microsoft Office PowerPoint</Application>
  <PresentationFormat>Panorámica</PresentationFormat>
  <Paragraphs>176</Paragraphs>
  <Slides>22</Slides>
  <Notes>0</Notes>
  <HiddenSlides>2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Cambria</vt:lpstr>
      <vt:lpstr>Wingdings</vt:lpstr>
      <vt:lpstr>Tema de Office</vt:lpstr>
      <vt:lpstr>Portafolio de Título “Hostal Doña Clarita”</vt:lpstr>
      <vt:lpstr>Temario</vt:lpstr>
      <vt:lpstr>Objetivos</vt:lpstr>
      <vt:lpstr>Presentación de PowerPoint</vt:lpstr>
      <vt:lpstr>Presentación de PowerPoint</vt:lpstr>
      <vt:lpstr>Presentación de PowerPoint</vt:lpstr>
      <vt:lpstr>   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Tiempos planificados y Estados de avance</vt:lpstr>
      <vt:lpstr>Mockups</vt:lpstr>
      <vt:lpstr>Presentación de PowerPoint</vt:lpstr>
      <vt:lpstr>Presentación de PowerPoint</vt:lpstr>
      <vt:lpstr>Reflexión final</vt:lpstr>
      <vt:lpstr>NOTA: Recordar que se evaluará el cumplimiento del desarrollo del Sistema considerando los siguientes aspectos mínimos: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Nibsa</cp:lastModifiedBy>
  <cp:revision>97</cp:revision>
  <dcterms:created xsi:type="dcterms:W3CDTF">2015-07-01T15:45:01Z</dcterms:created>
  <dcterms:modified xsi:type="dcterms:W3CDTF">2018-06-18T23:41:37Z</dcterms:modified>
</cp:coreProperties>
</file>